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71" r:id="rId16"/>
    <p:sldId id="268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CF3997-F1B0-4A48-8FB0-5C14EA3BC27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62B279-5C42-4796-8097-5681C7054A28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SCENE – Beurteilung der Einsatzstelle, Patientenanzahl</a:t>
          </a:r>
          <a:endParaRPr lang="en-US"/>
        </a:p>
      </dgm:t>
    </dgm:pt>
    <dgm:pt modelId="{978AE7E4-7990-4F3A-9482-3D514CC823F7}" type="parTrans" cxnId="{C88139BF-3ACF-44D6-9B68-8BFBAF6454A3}">
      <dgm:prSet/>
      <dgm:spPr/>
      <dgm:t>
        <a:bodyPr/>
        <a:lstStyle/>
        <a:p>
          <a:endParaRPr lang="en-US"/>
        </a:p>
      </dgm:t>
    </dgm:pt>
    <dgm:pt modelId="{A3F849A3-1D61-4B59-975C-CDEF84D7782D}" type="sibTrans" cxnId="{C88139BF-3ACF-44D6-9B68-8BFBAF6454A3}">
      <dgm:prSet/>
      <dgm:spPr/>
      <dgm:t>
        <a:bodyPr/>
        <a:lstStyle/>
        <a:p>
          <a:endParaRPr lang="en-US"/>
        </a:p>
      </dgm:t>
    </dgm:pt>
    <dgm:pt modelId="{E3908269-B223-44C7-AB05-27F2E95DC54B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SAFETY – Fremd-/ Eigengefährdung</a:t>
          </a:r>
          <a:endParaRPr lang="en-US"/>
        </a:p>
      </dgm:t>
    </dgm:pt>
    <dgm:pt modelId="{6F884959-9811-43AC-B70F-22C8902C3DFF}" type="parTrans" cxnId="{DF5ACDDB-0114-47DE-BED9-9407DED4F489}">
      <dgm:prSet/>
      <dgm:spPr/>
      <dgm:t>
        <a:bodyPr/>
        <a:lstStyle/>
        <a:p>
          <a:endParaRPr lang="en-US"/>
        </a:p>
      </dgm:t>
    </dgm:pt>
    <dgm:pt modelId="{B7E9AC64-7680-428C-86D7-E755CBB14513}" type="sibTrans" cxnId="{DF5ACDDB-0114-47DE-BED9-9407DED4F489}">
      <dgm:prSet/>
      <dgm:spPr/>
      <dgm:t>
        <a:bodyPr/>
        <a:lstStyle/>
        <a:p>
          <a:endParaRPr lang="en-US"/>
        </a:p>
      </dgm:t>
    </dgm:pt>
    <dgm:pt modelId="{AE738DDB-FEEE-4088-A2FF-D05ACE916FBA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SITUATION – Beurteilung vom Verletzungsmechanismus/Kinematik</a:t>
          </a:r>
          <a:endParaRPr lang="en-US"/>
        </a:p>
      </dgm:t>
    </dgm:pt>
    <dgm:pt modelId="{96BA6948-9C6C-4D55-B129-6628C3E5698C}" type="parTrans" cxnId="{8131E8D6-C5F8-4E83-8D65-2A3AF629CD0F}">
      <dgm:prSet/>
      <dgm:spPr/>
      <dgm:t>
        <a:bodyPr/>
        <a:lstStyle/>
        <a:p>
          <a:endParaRPr lang="en-US"/>
        </a:p>
      </dgm:t>
    </dgm:pt>
    <dgm:pt modelId="{DE831D2C-EE4A-45FE-B6C5-0AA18016981C}" type="sibTrans" cxnId="{8131E8D6-C5F8-4E83-8D65-2A3AF629CD0F}">
      <dgm:prSet/>
      <dgm:spPr/>
      <dgm:t>
        <a:bodyPr/>
        <a:lstStyle/>
        <a:p>
          <a:endParaRPr lang="en-US"/>
        </a:p>
      </dgm:t>
    </dgm:pt>
    <dgm:pt modelId="{7946DD7B-0515-4923-8324-AB90731950A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/>
            <a:t>SUPPORT -  Nachfordern von weiteren Arbeitskräften</a:t>
          </a:r>
          <a:endParaRPr lang="en-US"/>
        </a:p>
      </dgm:t>
    </dgm:pt>
    <dgm:pt modelId="{58D2BE19-938D-4D6F-AB70-2A1AD4F27380}" type="parTrans" cxnId="{0EC67D08-ADE7-4F90-B010-3F5A917A916E}">
      <dgm:prSet/>
      <dgm:spPr/>
      <dgm:t>
        <a:bodyPr/>
        <a:lstStyle/>
        <a:p>
          <a:endParaRPr lang="en-US"/>
        </a:p>
      </dgm:t>
    </dgm:pt>
    <dgm:pt modelId="{5CCCF31C-2D24-447C-8634-84DC68D957D2}" type="sibTrans" cxnId="{0EC67D08-ADE7-4F90-B010-3F5A917A916E}">
      <dgm:prSet/>
      <dgm:spPr/>
      <dgm:t>
        <a:bodyPr/>
        <a:lstStyle/>
        <a:p>
          <a:endParaRPr lang="en-US"/>
        </a:p>
      </dgm:t>
    </dgm:pt>
    <dgm:pt modelId="{772B521D-C727-4B4D-92A8-5165CE5458BE}" type="pres">
      <dgm:prSet presAssocID="{EACF3997-F1B0-4A48-8FB0-5C14EA3BC27A}" presName="root" presStyleCnt="0">
        <dgm:presLayoutVars>
          <dgm:dir/>
          <dgm:resizeHandles val="exact"/>
        </dgm:presLayoutVars>
      </dgm:prSet>
      <dgm:spPr/>
    </dgm:pt>
    <dgm:pt modelId="{A9DF62C7-E154-4DC8-9A00-45F081E6E8E5}" type="pres">
      <dgm:prSet presAssocID="{5D62B279-5C42-4796-8097-5681C7054A28}" presName="compNode" presStyleCnt="0"/>
      <dgm:spPr/>
    </dgm:pt>
    <dgm:pt modelId="{445C6AE7-04D9-4ECA-B6C0-BB86431E48B6}" type="pres">
      <dgm:prSet presAssocID="{5D62B279-5C42-4796-8097-5681C7054A28}" presName="bgRect" presStyleLbl="bgShp" presStyleIdx="0" presStyleCnt="4"/>
      <dgm:spPr/>
    </dgm:pt>
    <dgm:pt modelId="{6B828E12-C13B-44CB-B515-1A880C409051}" type="pres">
      <dgm:prSet presAssocID="{5D62B279-5C42-4796-8097-5681C7054A2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uktionshammer"/>
        </a:ext>
      </dgm:extLst>
    </dgm:pt>
    <dgm:pt modelId="{F61236E6-376F-4CA1-82C7-576E155F72D2}" type="pres">
      <dgm:prSet presAssocID="{5D62B279-5C42-4796-8097-5681C7054A28}" presName="spaceRect" presStyleCnt="0"/>
      <dgm:spPr/>
    </dgm:pt>
    <dgm:pt modelId="{240363E3-8EAC-4988-B357-3047F7503885}" type="pres">
      <dgm:prSet presAssocID="{5D62B279-5C42-4796-8097-5681C7054A28}" presName="parTx" presStyleLbl="revTx" presStyleIdx="0" presStyleCnt="4">
        <dgm:presLayoutVars>
          <dgm:chMax val="0"/>
          <dgm:chPref val="0"/>
        </dgm:presLayoutVars>
      </dgm:prSet>
      <dgm:spPr/>
    </dgm:pt>
    <dgm:pt modelId="{C99F6758-0A3E-491F-8C65-E7CDDCC3694E}" type="pres">
      <dgm:prSet presAssocID="{A3F849A3-1D61-4B59-975C-CDEF84D7782D}" presName="sibTrans" presStyleCnt="0"/>
      <dgm:spPr/>
    </dgm:pt>
    <dgm:pt modelId="{80AB2CE5-7724-4A30-ABEB-A5C7054856A5}" type="pres">
      <dgm:prSet presAssocID="{E3908269-B223-44C7-AB05-27F2E95DC54B}" presName="compNode" presStyleCnt="0"/>
      <dgm:spPr/>
    </dgm:pt>
    <dgm:pt modelId="{D44D46C1-FCAB-4F44-92A9-64DD5DB07515}" type="pres">
      <dgm:prSet presAssocID="{E3908269-B223-44C7-AB05-27F2E95DC54B}" presName="bgRect" presStyleLbl="bgShp" presStyleIdx="1" presStyleCnt="4"/>
      <dgm:spPr/>
    </dgm:pt>
    <dgm:pt modelId="{63F16A44-4CC2-4439-95F3-8F850CFFD597}" type="pres">
      <dgm:prSet presAssocID="{E3908269-B223-44C7-AB05-27F2E95DC54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bfall"/>
        </a:ext>
      </dgm:extLst>
    </dgm:pt>
    <dgm:pt modelId="{887285D5-17E2-4D37-A407-BE575F526D74}" type="pres">
      <dgm:prSet presAssocID="{E3908269-B223-44C7-AB05-27F2E95DC54B}" presName="spaceRect" presStyleCnt="0"/>
      <dgm:spPr/>
    </dgm:pt>
    <dgm:pt modelId="{46A0BD99-8EAF-41FE-9D34-D1C4B82CD22A}" type="pres">
      <dgm:prSet presAssocID="{E3908269-B223-44C7-AB05-27F2E95DC54B}" presName="parTx" presStyleLbl="revTx" presStyleIdx="1" presStyleCnt="4">
        <dgm:presLayoutVars>
          <dgm:chMax val="0"/>
          <dgm:chPref val="0"/>
        </dgm:presLayoutVars>
      </dgm:prSet>
      <dgm:spPr/>
    </dgm:pt>
    <dgm:pt modelId="{D86252B2-D730-4089-AAC1-1550A5C5803B}" type="pres">
      <dgm:prSet presAssocID="{B7E9AC64-7680-428C-86D7-E755CBB14513}" presName="sibTrans" presStyleCnt="0"/>
      <dgm:spPr/>
    </dgm:pt>
    <dgm:pt modelId="{7BF69E37-E9EF-4006-AEF9-3801EBCA6A47}" type="pres">
      <dgm:prSet presAssocID="{AE738DDB-FEEE-4088-A2FF-D05ACE916FBA}" presName="compNode" presStyleCnt="0"/>
      <dgm:spPr/>
    </dgm:pt>
    <dgm:pt modelId="{D36B9443-9A27-47DC-815D-8D70110C7315}" type="pres">
      <dgm:prSet presAssocID="{AE738DDB-FEEE-4088-A2FF-D05ACE916FBA}" presName="bgRect" presStyleLbl="bgShp" presStyleIdx="2" presStyleCnt="4"/>
      <dgm:spPr/>
    </dgm:pt>
    <dgm:pt modelId="{D6CD3A4A-65B1-4E97-A0BF-7262AE569F17}" type="pres">
      <dgm:prSet presAssocID="{AE738DDB-FEEE-4088-A2FF-D05ACE916FB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585BDCBA-F71A-49EE-90A6-B24D02EE796C}" type="pres">
      <dgm:prSet presAssocID="{AE738DDB-FEEE-4088-A2FF-D05ACE916FBA}" presName="spaceRect" presStyleCnt="0"/>
      <dgm:spPr/>
    </dgm:pt>
    <dgm:pt modelId="{0BF9E12A-D3E4-476A-86B4-A8541BBA0C77}" type="pres">
      <dgm:prSet presAssocID="{AE738DDB-FEEE-4088-A2FF-D05ACE916FBA}" presName="parTx" presStyleLbl="revTx" presStyleIdx="2" presStyleCnt="4">
        <dgm:presLayoutVars>
          <dgm:chMax val="0"/>
          <dgm:chPref val="0"/>
        </dgm:presLayoutVars>
      </dgm:prSet>
      <dgm:spPr/>
    </dgm:pt>
    <dgm:pt modelId="{3E6A13B0-1E59-467D-BBE7-0C8D30618722}" type="pres">
      <dgm:prSet presAssocID="{DE831D2C-EE4A-45FE-B6C5-0AA18016981C}" presName="sibTrans" presStyleCnt="0"/>
      <dgm:spPr/>
    </dgm:pt>
    <dgm:pt modelId="{FF779816-919D-49C4-8ADF-E25A0689C85C}" type="pres">
      <dgm:prSet presAssocID="{7946DD7B-0515-4923-8324-AB90731950A2}" presName="compNode" presStyleCnt="0"/>
      <dgm:spPr/>
    </dgm:pt>
    <dgm:pt modelId="{0D7BEBF3-9730-42E7-B839-67ABD2DC8AD8}" type="pres">
      <dgm:prSet presAssocID="{7946DD7B-0515-4923-8324-AB90731950A2}" presName="bgRect" presStyleLbl="bgShp" presStyleIdx="3" presStyleCnt="4"/>
      <dgm:spPr/>
    </dgm:pt>
    <dgm:pt modelId="{6D3FC85D-9CFC-4FDE-884E-C0BF33553C03}" type="pres">
      <dgm:prSet presAssocID="{7946DD7B-0515-4923-8324-AB90731950A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A1FE6F80-B264-469C-852F-58404C8A89B6}" type="pres">
      <dgm:prSet presAssocID="{7946DD7B-0515-4923-8324-AB90731950A2}" presName="spaceRect" presStyleCnt="0"/>
      <dgm:spPr/>
    </dgm:pt>
    <dgm:pt modelId="{F846D716-4C93-44EF-9581-750C37859872}" type="pres">
      <dgm:prSet presAssocID="{7946DD7B-0515-4923-8324-AB90731950A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EC67D08-ADE7-4F90-B010-3F5A917A916E}" srcId="{EACF3997-F1B0-4A48-8FB0-5C14EA3BC27A}" destId="{7946DD7B-0515-4923-8324-AB90731950A2}" srcOrd="3" destOrd="0" parTransId="{58D2BE19-938D-4D6F-AB70-2A1AD4F27380}" sibTransId="{5CCCF31C-2D24-447C-8634-84DC68D957D2}"/>
    <dgm:cxn modelId="{0D6D6C26-BD12-4B40-9165-5C7AFF4610BD}" type="presOf" srcId="{5D62B279-5C42-4796-8097-5681C7054A28}" destId="{240363E3-8EAC-4988-B357-3047F7503885}" srcOrd="0" destOrd="0" presId="urn:microsoft.com/office/officeart/2018/2/layout/IconVerticalSolidList"/>
    <dgm:cxn modelId="{0BA19933-24D6-4F68-9C49-91C77D598110}" type="presOf" srcId="{EACF3997-F1B0-4A48-8FB0-5C14EA3BC27A}" destId="{772B521D-C727-4B4D-92A8-5165CE5458BE}" srcOrd="0" destOrd="0" presId="urn:microsoft.com/office/officeart/2018/2/layout/IconVerticalSolidList"/>
    <dgm:cxn modelId="{86C6CB8D-8ACB-47AF-946B-BF4B12781879}" type="presOf" srcId="{AE738DDB-FEEE-4088-A2FF-D05ACE916FBA}" destId="{0BF9E12A-D3E4-476A-86B4-A8541BBA0C77}" srcOrd="0" destOrd="0" presId="urn:microsoft.com/office/officeart/2018/2/layout/IconVerticalSolidList"/>
    <dgm:cxn modelId="{C1C86CA4-644C-4CF3-A2B6-9293359F1A16}" type="presOf" srcId="{7946DD7B-0515-4923-8324-AB90731950A2}" destId="{F846D716-4C93-44EF-9581-750C37859872}" srcOrd="0" destOrd="0" presId="urn:microsoft.com/office/officeart/2018/2/layout/IconVerticalSolidList"/>
    <dgm:cxn modelId="{C88139BF-3ACF-44D6-9B68-8BFBAF6454A3}" srcId="{EACF3997-F1B0-4A48-8FB0-5C14EA3BC27A}" destId="{5D62B279-5C42-4796-8097-5681C7054A28}" srcOrd="0" destOrd="0" parTransId="{978AE7E4-7990-4F3A-9482-3D514CC823F7}" sibTransId="{A3F849A3-1D61-4B59-975C-CDEF84D7782D}"/>
    <dgm:cxn modelId="{8131E8D6-C5F8-4E83-8D65-2A3AF629CD0F}" srcId="{EACF3997-F1B0-4A48-8FB0-5C14EA3BC27A}" destId="{AE738DDB-FEEE-4088-A2FF-D05ACE916FBA}" srcOrd="2" destOrd="0" parTransId="{96BA6948-9C6C-4D55-B129-6628C3E5698C}" sibTransId="{DE831D2C-EE4A-45FE-B6C5-0AA18016981C}"/>
    <dgm:cxn modelId="{DF5ACDDB-0114-47DE-BED9-9407DED4F489}" srcId="{EACF3997-F1B0-4A48-8FB0-5C14EA3BC27A}" destId="{E3908269-B223-44C7-AB05-27F2E95DC54B}" srcOrd="1" destOrd="0" parTransId="{6F884959-9811-43AC-B70F-22C8902C3DFF}" sibTransId="{B7E9AC64-7680-428C-86D7-E755CBB14513}"/>
    <dgm:cxn modelId="{9DD8AAF0-6185-472F-B587-4105784A21B4}" type="presOf" srcId="{E3908269-B223-44C7-AB05-27F2E95DC54B}" destId="{46A0BD99-8EAF-41FE-9D34-D1C4B82CD22A}" srcOrd="0" destOrd="0" presId="urn:microsoft.com/office/officeart/2018/2/layout/IconVerticalSolidList"/>
    <dgm:cxn modelId="{5C1B2CB1-F490-4C74-834E-54FA84BA434B}" type="presParOf" srcId="{772B521D-C727-4B4D-92A8-5165CE5458BE}" destId="{A9DF62C7-E154-4DC8-9A00-45F081E6E8E5}" srcOrd="0" destOrd="0" presId="urn:microsoft.com/office/officeart/2018/2/layout/IconVerticalSolidList"/>
    <dgm:cxn modelId="{1B3BC120-3DF2-49F6-9C1B-DF9C81A24A98}" type="presParOf" srcId="{A9DF62C7-E154-4DC8-9A00-45F081E6E8E5}" destId="{445C6AE7-04D9-4ECA-B6C0-BB86431E48B6}" srcOrd="0" destOrd="0" presId="urn:microsoft.com/office/officeart/2018/2/layout/IconVerticalSolidList"/>
    <dgm:cxn modelId="{FCCA9DC3-B461-4677-958E-3A4D9697EB02}" type="presParOf" srcId="{A9DF62C7-E154-4DC8-9A00-45F081E6E8E5}" destId="{6B828E12-C13B-44CB-B515-1A880C409051}" srcOrd="1" destOrd="0" presId="urn:microsoft.com/office/officeart/2018/2/layout/IconVerticalSolidList"/>
    <dgm:cxn modelId="{C618EB52-82FB-4383-92AB-68FA2D1D638B}" type="presParOf" srcId="{A9DF62C7-E154-4DC8-9A00-45F081E6E8E5}" destId="{F61236E6-376F-4CA1-82C7-576E155F72D2}" srcOrd="2" destOrd="0" presId="urn:microsoft.com/office/officeart/2018/2/layout/IconVerticalSolidList"/>
    <dgm:cxn modelId="{0B9D71E9-50C9-47B8-A784-EA2A41EBF71A}" type="presParOf" srcId="{A9DF62C7-E154-4DC8-9A00-45F081E6E8E5}" destId="{240363E3-8EAC-4988-B357-3047F7503885}" srcOrd="3" destOrd="0" presId="urn:microsoft.com/office/officeart/2018/2/layout/IconVerticalSolidList"/>
    <dgm:cxn modelId="{5F1A97D1-D228-426B-A632-1AD89A11EFEE}" type="presParOf" srcId="{772B521D-C727-4B4D-92A8-5165CE5458BE}" destId="{C99F6758-0A3E-491F-8C65-E7CDDCC3694E}" srcOrd="1" destOrd="0" presId="urn:microsoft.com/office/officeart/2018/2/layout/IconVerticalSolidList"/>
    <dgm:cxn modelId="{EB93EFF7-3CBB-4747-9D55-BB8852936B55}" type="presParOf" srcId="{772B521D-C727-4B4D-92A8-5165CE5458BE}" destId="{80AB2CE5-7724-4A30-ABEB-A5C7054856A5}" srcOrd="2" destOrd="0" presId="urn:microsoft.com/office/officeart/2018/2/layout/IconVerticalSolidList"/>
    <dgm:cxn modelId="{D40AC984-50B1-4392-9423-38455563D4BC}" type="presParOf" srcId="{80AB2CE5-7724-4A30-ABEB-A5C7054856A5}" destId="{D44D46C1-FCAB-4F44-92A9-64DD5DB07515}" srcOrd="0" destOrd="0" presId="urn:microsoft.com/office/officeart/2018/2/layout/IconVerticalSolidList"/>
    <dgm:cxn modelId="{BF83435A-FAD1-4729-AF94-A48052D4E3EE}" type="presParOf" srcId="{80AB2CE5-7724-4A30-ABEB-A5C7054856A5}" destId="{63F16A44-4CC2-4439-95F3-8F850CFFD597}" srcOrd="1" destOrd="0" presId="urn:microsoft.com/office/officeart/2018/2/layout/IconVerticalSolidList"/>
    <dgm:cxn modelId="{C8007167-3C0E-4CC1-B159-AE400D204551}" type="presParOf" srcId="{80AB2CE5-7724-4A30-ABEB-A5C7054856A5}" destId="{887285D5-17E2-4D37-A407-BE575F526D74}" srcOrd="2" destOrd="0" presId="urn:microsoft.com/office/officeart/2018/2/layout/IconVerticalSolidList"/>
    <dgm:cxn modelId="{9E3FF6AE-0526-4B8D-A762-07F02F0194A6}" type="presParOf" srcId="{80AB2CE5-7724-4A30-ABEB-A5C7054856A5}" destId="{46A0BD99-8EAF-41FE-9D34-D1C4B82CD22A}" srcOrd="3" destOrd="0" presId="urn:microsoft.com/office/officeart/2018/2/layout/IconVerticalSolidList"/>
    <dgm:cxn modelId="{84809EC5-4F84-4C7B-B9FC-08B45FE1D699}" type="presParOf" srcId="{772B521D-C727-4B4D-92A8-5165CE5458BE}" destId="{D86252B2-D730-4089-AAC1-1550A5C5803B}" srcOrd="3" destOrd="0" presId="urn:microsoft.com/office/officeart/2018/2/layout/IconVerticalSolidList"/>
    <dgm:cxn modelId="{D4CFC887-6EF1-45CA-8ADA-64903E6E8E55}" type="presParOf" srcId="{772B521D-C727-4B4D-92A8-5165CE5458BE}" destId="{7BF69E37-E9EF-4006-AEF9-3801EBCA6A47}" srcOrd="4" destOrd="0" presId="urn:microsoft.com/office/officeart/2018/2/layout/IconVerticalSolidList"/>
    <dgm:cxn modelId="{CE1B6ECF-210B-491C-BEC2-E32BA9DA2A43}" type="presParOf" srcId="{7BF69E37-E9EF-4006-AEF9-3801EBCA6A47}" destId="{D36B9443-9A27-47DC-815D-8D70110C7315}" srcOrd="0" destOrd="0" presId="urn:microsoft.com/office/officeart/2018/2/layout/IconVerticalSolidList"/>
    <dgm:cxn modelId="{B9EA9F4C-8727-438A-86C5-9348841DCA00}" type="presParOf" srcId="{7BF69E37-E9EF-4006-AEF9-3801EBCA6A47}" destId="{D6CD3A4A-65B1-4E97-A0BF-7262AE569F17}" srcOrd="1" destOrd="0" presId="urn:microsoft.com/office/officeart/2018/2/layout/IconVerticalSolidList"/>
    <dgm:cxn modelId="{9688EB5F-86DE-4729-9A32-5D1C031356DB}" type="presParOf" srcId="{7BF69E37-E9EF-4006-AEF9-3801EBCA6A47}" destId="{585BDCBA-F71A-49EE-90A6-B24D02EE796C}" srcOrd="2" destOrd="0" presId="urn:microsoft.com/office/officeart/2018/2/layout/IconVerticalSolidList"/>
    <dgm:cxn modelId="{609B646D-BC45-4175-953D-30FEF81BDA29}" type="presParOf" srcId="{7BF69E37-E9EF-4006-AEF9-3801EBCA6A47}" destId="{0BF9E12A-D3E4-476A-86B4-A8541BBA0C77}" srcOrd="3" destOrd="0" presId="urn:microsoft.com/office/officeart/2018/2/layout/IconVerticalSolidList"/>
    <dgm:cxn modelId="{C9E47C7B-37CA-4A09-872D-C0F29A7FCC7A}" type="presParOf" srcId="{772B521D-C727-4B4D-92A8-5165CE5458BE}" destId="{3E6A13B0-1E59-467D-BBE7-0C8D30618722}" srcOrd="5" destOrd="0" presId="urn:microsoft.com/office/officeart/2018/2/layout/IconVerticalSolidList"/>
    <dgm:cxn modelId="{7104D007-B99B-4A1A-893F-CF406A018326}" type="presParOf" srcId="{772B521D-C727-4B4D-92A8-5165CE5458BE}" destId="{FF779816-919D-49C4-8ADF-E25A0689C85C}" srcOrd="6" destOrd="0" presId="urn:microsoft.com/office/officeart/2018/2/layout/IconVerticalSolidList"/>
    <dgm:cxn modelId="{A4EEAC01-C795-49F9-870E-351451F7A47B}" type="presParOf" srcId="{FF779816-919D-49C4-8ADF-E25A0689C85C}" destId="{0D7BEBF3-9730-42E7-B839-67ABD2DC8AD8}" srcOrd="0" destOrd="0" presId="urn:microsoft.com/office/officeart/2018/2/layout/IconVerticalSolidList"/>
    <dgm:cxn modelId="{254C6C3F-41EB-4CBC-BB1B-9A38F8688EEE}" type="presParOf" srcId="{FF779816-919D-49C4-8ADF-E25A0689C85C}" destId="{6D3FC85D-9CFC-4FDE-884E-C0BF33553C03}" srcOrd="1" destOrd="0" presId="urn:microsoft.com/office/officeart/2018/2/layout/IconVerticalSolidList"/>
    <dgm:cxn modelId="{A05D19D1-4370-4201-9A59-B69B7A06292F}" type="presParOf" srcId="{FF779816-919D-49C4-8ADF-E25A0689C85C}" destId="{A1FE6F80-B264-469C-852F-58404C8A89B6}" srcOrd="2" destOrd="0" presId="urn:microsoft.com/office/officeart/2018/2/layout/IconVerticalSolidList"/>
    <dgm:cxn modelId="{CB7AA7CD-E03D-4373-9FDD-B1A5AC11B789}" type="presParOf" srcId="{FF779816-919D-49C4-8ADF-E25A0689C85C}" destId="{F846D716-4C93-44EF-9581-750C378598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9B438F-4363-45CB-B55E-7E3D2F7F74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B05CADF-3739-4551-BFF0-C762A379570D}">
      <dgm:prSet/>
      <dgm:spPr/>
      <dgm:t>
        <a:bodyPr/>
        <a:lstStyle/>
        <a:p>
          <a:r>
            <a:rPr lang="de-DE"/>
            <a:t>Symptome</a:t>
          </a:r>
          <a:endParaRPr lang="en-US"/>
        </a:p>
      </dgm:t>
    </dgm:pt>
    <dgm:pt modelId="{F48852D6-77C5-4570-B98F-8D137747F9CD}" type="parTrans" cxnId="{F34FE990-CD36-499D-B660-AE0E5808F98E}">
      <dgm:prSet/>
      <dgm:spPr/>
      <dgm:t>
        <a:bodyPr/>
        <a:lstStyle/>
        <a:p>
          <a:endParaRPr lang="en-US"/>
        </a:p>
      </dgm:t>
    </dgm:pt>
    <dgm:pt modelId="{F2787B4A-322E-436D-8B81-770BBD6A5D09}" type="sibTrans" cxnId="{F34FE990-CD36-499D-B660-AE0E5808F98E}">
      <dgm:prSet/>
      <dgm:spPr/>
      <dgm:t>
        <a:bodyPr/>
        <a:lstStyle/>
        <a:p>
          <a:endParaRPr lang="en-US"/>
        </a:p>
      </dgm:t>
    </dgm:pt>
    <dgm:pt modelId="{B3EC3DEA-6410-447A-BA05-9B5AAF9E6180}">
      <dgm:prSet/>
      <dgm:spPr/>
      <dgm:t>
        <a:bodyPr/>
        <a:lstStyle/>
        <a:p>
          <a:r>
            <a:rPr lang="de-DE"/>
            <a:t>Allergien</a:t>
          </a:r>
          <a:endParaRPr lang="en-US"/>
        </a:p>
      </dgm:t>
    </dgm:pt>
    <dgm:pt modelId="{923FBC4E-E051-4757-8902-CE88D3C85B25}" type="parTrans" cxnId="{61571761-96CB-40FA-9276-732644ACA04E}">
      <dgm:prSet/>
      <dgm:spPr/>
      <dgm:t>
        <a:bodyPr/>
        <a:lstStyle/>
        <a:p>
          <a:endParaRPr lang="en-US"/>
        </a:p>
      </dgm:t>
    </dgm:pt>
    <dgm:pt modelId="{9C77E436-6339-45C2-8D59-BFD45D49612C}" type="sibTrans" cxnId="{61571761-96CB-40FA-9276-732644ACA04E}">
      <dgm:prSet/>
      <dgm:spPr/>
      <dgm:t>
        <a:bodyPr/>
        <a:lstStyle/>
        <a:p>
          <a:endParaRPr lang="en-US"/>
        </a:p>
      </dgm:t>
    </dgm:pt>
    <dgm:pt modelId="{95C5E0A0-3E66-4E50-8B1A-F95F36D30D1E}">
      <dgm:prSet/>
      <dgm:spPr/>
      <dgm:t>
        <a:bodyPr/>
        <a:lstStyle/>
        <a:p>
          <a:r>
            <a:rPr lang="de-DE"/>
            <a:t>Medikamente</a:t>
          </a:r>
          <a:endParaRPr lang="en-US"/>
        </a:p>
      </dgm:t>
    </dgm:pt>
    <dgm:pt modelId="{C27B9730-87C2-48E9-B2E4-180BA9F3BBF8}" type="parTrans" cxnId="{E1F0C57F-98AC-4362-A0FA-0827FC4F55B1}">
      <dgm:prSet/>
      <dgm:spPr/>
      <dgm:t>
        <a:bodyPr/>
        <a:lstStyle/>
        <a:p>
          <a:endParaRPr lang="en-US"/>
        </a:p>
      </dgm:t>
    </dgm:pt>
    <dgm:pt modelId="{BF559153-C085-495D-B1D3-2E6A2BD2AACB}" type="sibTrans" cxnId="{E1F0C57F-98AC-4362-A0FA-0827FC4F55B1}">
      <dgm:prSet/>
      <dgm:spPr/>
      <dgm:t>
        <a:bodyPr/>
        <a:lstStyle/>
        <a:p>
          <a:endParaRPr lang="en-US"/>
        </a:p>
      </dgm:t>
    </dgm:pt>
    <dgm:pt modelId="{E798C1E6-4C92-4C2B-81A0-2A442B0ECACD}">
      <dgm:prSet/>
      <dgm:spPr/>
      <dgm:t>
        <a:bodyPr/>
        <a:lstStyle/>
        <a:p>
          <a:r>
            <a:rPr lang="de-DE"/>
            <a:t>Präerkrankungen/Patientenvorgeschichte</a:t>
          </a:r>
          <a:endParaRPr lang="en-US"/>
        </a:p>
      </dgm:t>
    </dgm:pt>
    <dgm:pt modelId="{6F8AC287-15C7-4A4D-9515-BE7E577BCD6E}" type="parTrans" cxnId="{824198C0-5C46-4A54-9C81-8B9EC8F4D4B4}">
      <dgm:prSet/>
      <dgm:spPr/>
      <dgm:t>
        <a:bodyPr/>
        <a:lstStyle/>
        <a:p>
          <a:endParaRPr lang="en-US"/>
        </a:p>
      </dgm:t>
    </dgm:pt>
    <dgm:pt modelId="{68D98815-8CD2-4095-AF5F-AC919C9AEB3A}" type="sibTrans" cxnId="{824198C0-5C46-4A54-9C81-8B9EC8F4D4B4}">
      <dgm:prSet/>
      <dgm:spPr/>
      <dgm:t>
        <a:bodyPr/>
        <a:lstStyle/>
        <a:p>
          <a:endParaRPr lang="en-US"/>
        </a:p>
      </dgm:t>
    </dgm:pt>
    <dgm:pt modelId="{45B3A13D-0145-4FA6-A92B-234CEB6F9E11}">
      <dgm:prSet/>
      <dgm:spPr/>
      <dgm:t>
        <a:bodyPr/>
        <a:lstStyle/>
        <a:p>
          <a:r>
            <a:rPr lang="de-DE"/>
            <a:t>Letzte Mahlzeit</a:t>
          </a:r>
          <a:endParaRPr lang="en-US"/>
        </a:p>
      </dgm:t>
    </dgm:pt>
    <dgm:pt modelId="{364383E4-DE29-4FE5-97FC-FF409ED89087}" type="parTrans" cxnId="{9B5EEAE6-9E62-4F16-B3C5-C0ADB039464B}">
      <dgm:prSet/>
      <dgm:spPr/>
      <dgm:t>
        <a:bodyPr/>
        <a:lstStyle/>
        <a:p>
          <a:endParaRPr lang="en-US"/>
        </a:p>
      </dgm:t>
    </dgm:pt>
    <dgm:pt modelId="{BEEF3BD2-BB90-4571-9B1B-6E556AD9BD4E}" type="sibTrans" cxnId="{9B5EEAE6-9E62-4F16-B3C5-C0ADB039464B}">
      <dgm:prSet/>
      <dgm:spPr/>
      <dgm:t>
        <a:bodyPr/>
        <a:lstStyle/>
        <a:p>
          <a:endParaRPr lang="en-US"/>
        </a:p>
      </dgm:t>
    </dgm:pt>
    <dgm:pt modelId="{BB2E3186-E7E3-4C2D-B11C-53171A004844}">
      <dgm:prSet/>
      <dgm:spPr/>
      <dgm:t>
        <a:bodyPr/>
        <a:lstStyle/>
        <a:p>
          <a:r>
            <a:rPr lang="de-DE"/>
            <a:t>Ereignis das zu diesem Symptom geführt hat</a:t>
          </a:r>
          <a:endParaRPr lang="en-US"/>
        </a:p>
      </dgm:t>
    </dgm:pt>
    <dgm:pt modelId="{6B6029E1-957E-4B9C-A434-E424E6D39539}" type="parTrans" cxnId="{2284D95C-69CB-4B86-AAA3-A5BDEFC2865D}">
      <dgm:prSet/>
      <dgm:spPr/>
      <dgm:t>
        <a:bodyPr/>
        <a:lstStyle/>
        <a:p>
          <a:endParaRPr lang="en-US"/>
        </a:p>
      </dgm:t>
    </dgm:pt>
    <dgm:pt modelId="{C009C7D1-240B-42F6-8886-A2E607712C6C}" type="sibTrans" cxnId="{2284D95C-69CB-4B86-AAA3-A5BDEFC2865D}">
      <dgm:prSet/>
      <dgm:spPr/>
      <dgm:t>
        <a:bodyPr/>
        <a:lstStyle/>
        <a:p>
          <a:endParaRPr lang="en-US"/>
        </a:p>
      </dgm:t>
    </dgm:pt>
    <dgm:pt modelId="{DAC9A715-5CB9-428C-8442-4F0C60772F8E}">
      <dgm:prSet/>
      <dgm:spPr/>
      <dgm:t>
        <a:bodyPr/>
        <a:lstStyle/>
        <a:p>
          <a:r>
            <a:rPr lang="de-DE"/>
            <a:t>Risikofaktoren</a:t>
          </a:r>
          <a:endParaRPr lang="en-US"/>
        </a:p>
      </dgm:t>
    </dgm:pt>
    <dgm:pt modelId="{C5AF308E-0497-4C76-ACFA-140AB2291892}" type="parTrans" cxnId="{8E50C724-F85C-48AE-BAA9-2E0C8B07B2E0}">
      <dgm:prSet/>
      <dgm:spPr/>
      <dgm:t>
        <a:bodyPr/>
        <a:lstStyle/>
        <a:p>
          <a:endParaRPr lang="en-US"/>
        </a:p>
      </dgm:t>
    </dgm:pt>
    <dgm:pt modelId="{23AD38E6-BEA2-44AD-9650-54BBDDAC07C1}" type="sibTrans" cxnId="{8E50C724-F85C-48AE-BAA9-2E0C8B07B2E0}">
      <dgm:prSet/>
      <dgm:spPr/>
      <dgm:t>
        <a:bodyPr/>
        <a:lstStyle/>
        <a:p>
          <a:endParaRPr lang="en-US"/>
        </a:p>
      </dgm:t>
    </dgm:pt>
    <dgm:pt modelId="{07916B26-D9D0-4D15-9E48-F1F07F1D1C91}">
      <dgm:prSet/>
      <dgm:spPr/>
      <dgm:t>
        <a:bodyPr/>
        <a:lstStyle/>
        <a:p>
          <a:r>
            <a:rPr lang="de-DE"/>
            <a:t>Schwangerschaft </a:t>
          </a:r>
          <a:endParaRPr lang="en-US"/>
        </a:p>
      </dgm:t>
    </dgm:pt>
    <dgm:pt modelId="{E8F9B742-87C5-4035-BFEA-B9EAC5458771}" type="parTrans" cxnId="{254ECA82-642D-45A0-ACED-5B3AC1C22761}">
      <dgm:prSet/>
      <dgm:spPr/>
      <dgm:t>
        <a:bodyPr/>
        <a:lstStyle/>
        <a:p>
          <a:endParaRPr lang="en-US"/>
        </a:p>
      </dgm:t>
    </dgm:pt>
    <dgm:pt modelId="{49E1B871-3E9B-47E1-BD20-0B43EE4F1314}" type="sibTrans" cxnId="{254ECA82-642D-45A0-ACED-5B3AC1C22761}">
      <dgm:prSet/>
      <dgm:spPr/>
      <dgm:t>
        <a:bodyPr/>
        <a:lstStyle/>
        <a:p>
          <a:endParaRPr lang="en-US"/>
        </a:p>
      </dgm:t>
    </dgm:pt>
    <dgm:pt modelId="{4DAD9899-CA3C-42CC-BA26-AED70A26E209}" type="pres">
      <dgm:prSet presAssocID="{D19B438F-4363-45CB-B55E-7E3D2F7F746F}" presName="linear" presStyleCnt="0">
        <dgm:presLayoutVars>
          <dgm:animLvl val="lvl"/>
          <dgm:resizeHandles val="exact"/>
        </dgm:presLayoutVars>
      </dgm:prSet>
      <dgm:spPr/>
    </dgm:pt>
    <dgm:pt modelId="{B557264F-13B4-4DB3-A778-E6DD21FD75DF}" type="pres">
      <dgm:prSet presAssocID="{8B05CADF-3739-4551-BFF0-C762A379570D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D6C3C512-6D7F-47BC-BACE-FA9C8C091BAD}" type="pres">
      <dgm:prSet presAssocID="{F2787B4A-322E-436D-8B81-770BBD6A5D09}" presName="spacer" presStyleCnt="0"/>
      <dgm:spPr/>
    </dgm:pt>
    <dgm:pt modelId="{69CAF731-424B-4904-B882-D6BD9652BCDE}" type="pres">
      <dgm:prSet presAssocID="{B3EC3DEA-6410-447A-BA05-9B5AAF9E6180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FA10AFBC-918E-4E62-B1CE-6FB82F2A0351}" type="pres">
      <dgm:prSet presAssocID="{9C77E436-6339-45C2-8D59-BFD45D49612C}" presName="spacer" presStyleCnt="0"/>
      <dgm:spPr/>
    </dgm:pt>
    <dgm:pt modelId="{2F565128-7014-42DB-93C4-AB95A4650497}" type="pres">
      <dgm:prSet presAssocID="{95C5E0A0-3E66-4E50-8B1A-F95F36D30D1E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6278F16A-734E-43B3-A381-2D813282997D}" type="pres">
      <dgm:prSet presAssocID="{BF559153-C085-495D-B1D3-2E6A2BD2AACB}" presName="spacer" presStyleCnt="0"/>
      <dgm:spPr/>
    </dgm:pt>
    <dgm:pt modelId="{EDA09ACF-1AF0-4EA9-9234-BBCD007D2856}" type="pres">
      <dgm:prSet presAssocID="{E798C1E6-4C92-4C2B-81A0-2A442B0ECACD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956E301B-9B51-49BA-9256-5F0510B10BE6}" type="pres">
      <dgm:prSet presAssocID="{68D98815-8CD2-4095-AF5F-AC919C9AEB3A}" presName="spacer" presStyleCnt="0"/>
      <dgm:spPr/>
    </dgm:pt>
    <dgm:pt modelId="{D1473B0F-0912-408B-B8A4-E742C5440766}" type="pres">
      <dgm:prSet presAssocID="{45B3A13D-0145-4FA6-A92B-234CEB6F9E11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277A1D3E-C824-4CEC-A428-A4223318674F}" type="pres">
      <dgm:prSet presAssocID="{BEEF3BD2-BB90-4571-9B1B-6E556AD9BD4E}" presName="spacer" presStyleCnt="0"/>
      <dgm:spPr/>
    </dgm:pt>
    <dgm:pt modelId="{7404A817-B777-4191-8FFF-BE90BCDB0B45}" type="pres">
      <dgm:prSet presAssocID="{BB2E3186-E7E3-4C2D-B11C-53171A004844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A68D1EA2-DF2C-42C6-8E6D-8F2DE8737C52}" type="pres">
      <dgm:prSet presAssocID="{C009C7D1-240B-42F6-8886-A2E607712C6C}" presName="spacer" presStyleCnt="0"/>
      <dgm:spPr/>
    </dgm:pt>
    <dgm:pt modelId="{6A71C2AC-BAAE-4506-82C0-46E6D4F9E882}" type="pres">
      <dgm:prSet presAssocID="{DAC9A715-5CB9-428C-8442-4F0C60772F8E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81580DC4-86F3-4E45-99BE-FC9D653E19FF}" type="pres">
      <dgm:prSet presAssocID="{23AD38E6-BEA2-44AD-9650-54BBDDAC07C1}" presName="spacer" presStyleCnt="0"/>
      <dgm:spPr/>
    </dgm:pt>
    <dgm:pt modelId="{51DFB462-495A-40F6-84F3-542D602D3159}" type="pres">
      <dgm:prSet presAssocID="{07916B26-D9D0-4D15-9E48-F1F07F1D1C91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684B901E-3DB5-435B-9300-685FE5C63DC4}" type="presOf" srcId="{95C5E0A0-3E66-4E50-8B1A-F95F36D30D1E}" destId="{2F565128-7014-42DB-93C4-AB95A4650497}" srcOrd="0" destOrd="0" presId="urn:microsoft.com/office/officeart/2005/8/layout/vList2"/>
    <dgm:cxn modelId="{6DB17B20-0DC4-460E-93AF-2787E4A51595}" type="presOf" srcId="{07916B26-D9D0-4D15-9E48-F1F07F1D1C91}" destId="{51DFB462-495A-40F6-84F3-542D602D3159}" srcOrd="0" destOrd="0" presId="urn:microsoft.com/office/officeart/2005/8/layout/vList2"/>
    <dgm:cxn modelId="{8E50C724-F85C-48AE-BAA9-2E0C8B07B2E0}" srcId="{D19B438F-4363-45CB-B55E-7E3D2F7F746F}" destId="{DAC9A715-5CB9-428C-8442-4F0C60772F8E}" srcOrd="6" destOrd="0" parTransId="{C5AF308E-0497-4C76-ACFA-140AB2291892}" sibTransId="{23AD38E6-BEA2-44AD-9650-54BBDDAC07C1}"/>
    <dgm:cxn modelId="{5D96B429-A3AB-40BD-B434-21E46F920387}" type="presOf" srcId="{E798C1E6-4C92-4C2B-81A0-2A442B0ECACD}" destId="{EDA09ACF-1AF0-4EA9-9234-BBCD007D2856}" srcOrd="0" destOrd="0" presId="urn:microsoft.com/office/officeart/2005/8/layout/vList2"/>
    <dgm:cxn modelId="{54BD3E31-89FC-4607-95D4-B9B36610C2F3}" type="presOf" srcId="{BB2E3186-E7E3-4C2D-B11C-53171A004844}" destId="{7404A817-B777-4191-8FFF-BE90BCDB0B45}" srcOrd="0" destOrd="0" presId="urn:microsoft.com/office/officeart/2005/8/layout/vList2"/>
    <dgm:cxn modelId="{AE343B37-E999-4F6C-B7F3-7424B4979CB3}" type="presOf" srcId="{8B05CADF-3739-4551-BFF0-C762A379570D}" destId="{B557264F-13B4-4DB3-A778-E6DD21FD75DF}" srcOrd="0" destOrd="0" presId="urn:microsoft.com/office/officeart/2005/8/layout/vList2"/>
    <dgm:cxn modelId="{2284D95C-69CB-4B86-AAA3-A5BDEFC2865D}" srcId="{D19B438F-4363-45CB-B55E-7E3D2F7F746F}" destId="{BB2E3186-E7E3-4C2D-B11C-53171A004844}" srcOrd="5" destOrd="0" parTransId="{6B6029E1-957E-4B9C-A434-E424E6D39539}" sibTransId="{C009C7D1-240B-42F6-8886-A2E607712C6C}"/>
    <dgm:cxn modelId="{61571761-96CB-40FA-9276-732644ACA04E}" srcId="{D19B438F-4363-45CB-B55E-7E3D2F7F746F}" destId="{B3EC3DEA-6410-447A-BA05-9B5AAF9E6180}" srcOrd="1" destOrd="0" parTransId="{923FBC4E-E051-4757-8902-CE88D3C85B25}" sibTransId="{9C77E436-6339-45C2-8D59-BFD45D49612C}"/>
    <dgm:cxn modelId="{30523365-AD99-4BF2-9F33-6C649EC93336}" type="presOf" srcId="{DAC9A715-5CB9-428C-8442-4F0C60772F8E}" destId="{6A71C2AC-BAAE-4506-82C0-46E6D4F9E882}" srcOrd="0" destOrd="0" presId="urn:microsoft.com/office/officeart/2005/8/layout/vList2"/>
    <dgm:cxn modelId="{E1F0C57F-98AC-4362-A0FA-0827FC4F55B1}" srcId="{D19B438F-4363-45CB-B55E-7E3D2F7F746F}" destId="{95C5E0A0-3E66-4E50-8B1A-F95F36D30D1E}" srcOrd="2" destOrd="0" parTransId="{C27B9730-87C2-48E9-B2E4-180BA9F3BBF8}" sibTransId="{BF559153-C085-495D-B1D3-2E6A2BD2AACB}"/>
    <dgm:cxn modelId="{254ECA82-642D-45A0-ACED-5B3AC1C22761}" srcId="{D19B438F-4363-45CB-B55E-7E3D2F7F746F}" destId="{07916B26-D9D0-4D15-9E48-F1F07F1D1C91}" srcOrd="7" destOrd="0" parTransId="{E8F9B742-87C5-4035-BFEA-B9EAC5458771}" sibTransId="{49E1B871-3E9B-47E1-BD20-0B43EE4F1314}"/>
    <dgm:cxn modelId="{A7B21188-B2F6-426D-8F97-F474D9992A55}" type="presOf" srcId="{45B3A13D-0145-4FA6-A92B-234CEB6F9E11}" destId="{D1473B0F-0912-408B-B8A4-E742C5440766}" srcOrd="0" destOrd="0" presId="urn:microsoft.com/office/officeart/2005/8/layout/vList2"/>
    <dgm:cxn modelId="{F34FE990-CD36-499D-B660-AE0E5808F98E}" srcId="{D19B438F-4363-45CB-B55E-7E3D2F7F746F}" destId="{8B05CADF-3739-4551-BFF0-C762A379570D}" srcOrd="0" destOrd="0" parTransId="{F48852D6-77C5-4570-B98F-8D137747F9CD}" sibTransId="{F2787B4A-322E-436D-8B81-770BBD6A5D09}"/>
    <dgm:cxn modelId="{7D2515A3-C2C7-45E0-BF9E-C3F5BA2807E9}" type="presOf" srcId="{D19B438F-4363-45CB-B55E-7E3D2F7F746F}" destId="{4DAD9899-CA3C-42CC-BA26-AED70A26E209}" srcOrd="0" destOrd="0" presId="urn:microsoft.com/office/officeart/2005/8/layout/vList2"/>
    <dgm:cxn modelId="{824198C0-5C46-4A54-9C81-8B9EC8F4D4B4}" srcId="{D19B438F-4363-45CB-B55E-7E3D2F7F746F}" destId="{E798C1E6-4C92-4C2B-81A0-2A442B0ECACD}" srcOrd="3" destOrd="0" parTransId="{6F8AC287-15C7-4A4D-9515-BE7E577BCD6E}" sibTransId="{68D98815-8CD2-4095-AF5F-AC919C9AEB3A}"/>
    <dgm:cxn modelId="{9B5EEAE6-9E62-4F16-B3C5-C0ADB039464B}" srcId="{D19B438F-4363-45CB-B55E-7E3D2F7F746F}" destId="{45B3A13D-0145-4FA6-A92B-234CEB6F9E11}" srcOrd="4" destOrd="0" parTransId="{364383E4-DE29-4FE5-97FC-FF409ED89087}" sibTransId="{BEEF3BD2-BB90-4571-9B1B-6E556AD9BD4E}"/>
    <dgm:cxn modelId="{75D202E8-D859-488F-B1C9-21C017F984BA}" type="presOf" srcId="{B3EC3DEA-6410-447A-BA05-9B5AAF9E6180}" destId="{69CAF731-424B-4904-B882-D6BD9652BCDE}" srcOrd="0" destOrd="0" presId="urn:microsoft.com/office/officeart/2005/8/layout/vList2"/>
    <dgm:cxn modelId="{E67FE532-F298-40D5-8B59-B54CEFA84D3D}" type="presParOf" srcId="{4DAD9899-CA3C-42CC-BA26-AED70A26E209}" destId="{B557264F-13B4-4DB3-A778-E6DD21FD75DF}" srcOrd="0" destOrd="0" presId="urn:microsoft.com/office/officeart/2005/8/layout/vList2"/>
    <dgm:cxn modelId="{BEC7CA79-C52F-4821-B93A-0AEFCAC3A24E}" type="presParOf" srcId="{4DAD9899-CA3C-42CC-BA26-AED70A26E209}" destId="{D6C3C512-6D7F-47BC-BACE-FA9C8C091BAD}" srcOrd="1" destOrd="0" presId="urn:microsoft.com/office/officeart/2005/8/layout/vList2"/>
    <dgm:cxn modelId="{5FF59101-D01D-40BE-A9C8-C840E05F7792}" type="presParOf" srcId="{4DAD9899-CA3C-42CC-BA26-AED70A26E209}" destId="{69CAF731-424B-4904-B882-D6BD9652BCDE}" srcOrd="2" destOrd="0" presId="urn:microsoft.com/office/officeart/2005/8/layout/vList2"/>
    <dgm:cxn modelId="{841DA564-845F-4CC8-8DA2-D6AAF288C9ED}" type="presParOf" srcId="{4DAD9899-CA3C-42CC-BA26-AED70A26E209}" destId="{FA10AFBC-918E-4E62-B1CE-6FB82F2A0351}" srcOrd="3" destOrd="0" presId="urn:microsoft.com/office/officeart/2005/8/layout/vList2"/>
    <dgm:cxn modelId="{C42CAC23-7390-4304-906A-C0A056C4A188}" type="presParOf" srcId="{4DAD9899-CA3C-42CC-BA26-AED70A26E209}" destId="{2F565128-7014-42DB-93C4-AB95A4650497}" srcOrd="4" destOrd="0" presId="urn:microsoft.com/office/officeart/2005/8/layout/vList2"/>
    <dgm:cxn modelId="{003724B1-8CCC-42D6-B374-B26ACC158CAD}" type="presParOf" srcId="{4DAD9899-CA3C-42CC-BA26-AED70A26E209}" destId="{6278F16A-734E-43B3-A381-2D813282997D}" srcOrd="5" destOrd="0" presId="urn:microsoft.com/office/officeart/2005/8/layout/vList2"/>
    <dgm:cxn modelId="{FD93875A-91AF-4D9C-98CF-27542DFB2867}" type="presParOf" srcId="{4DAD9899-CA3C-42CC-BA26-AED70A26E209}" destId="{EDA09ACF-1AF0-4EA9-9234-BBCD007D2856}" srcOrd="6" destOrd="0" presId="urn:microsoft.com/office/officeart/2005/8/layout/vList2"/>
    <dgm:cxn modelId="{3BA1D68C-DD58-45E7-8AF6-B2CB0EF7626D}" type="presParOf" srcId="{4DAD9899-CA3C-42CC-BA26-AED70A26E209}" destId="{956E301B-9B51-49BA-9256-5F0510B10BE6}" srcOrd="7" destOrd="0" presId="urn:microsoft.com/office/officeart/2005/8/layout/vList2"/>
    <dgm:cxn modelId="{F90E7489-4C1D-4C63-BC19-CFB29266EAFD}" type="presParOf" srcId="{4DAD9899-CA3C-42CC-BA26-AED70A26E209}" destId="{D1473B0F-0912-408B-B8A4-E742C5440766}" srcOrd="8" destOrd="0" presId="urn:microsoft.com/office/officeart/2005/8/layout/vList2"/>
    <dgm:cxn modelId="{EF8FD9F7-24F4-42F2-B7C0-E1C06E8A495C}" type="presParOf" srcId="{4DAD9899-CA3C-42CC-BA26-AED70A26E209}" destId="{277A1D3E-C824-4CEC-A428-A4223318674F}" srcOrd="9" destOrd="0" presId="urn:microsoft.com/office/officeart/2005/8/layout/vList2"/>
    <dgm:cxn modelId="{9487C97A-9113-43EF-8B6E-BB5D8872A8A9}" type="presParOf" srcId="{4DAD9899-CA3C-42CC-BA26-AED70A26E209}" destId="{7404A817-B777-4191-8FFF-BE90BCDB0B45}" srcOrd="10" destOrd="0" presId="urn:microsoft.com/office/officeart/2005/8/layout/vList2"/>
    <dgm:cxn modelId="{56C05A7A-4EE2-41D2-A4BB-038BE14B2319}" type="presParOf" srcId="{4DAD9899-CA3C-42CC-BA26-AED70A26E209}" destId="{A68D1EA2-DF2C-42C6-8E6D-8F2DE8737C52}" srcOrd="11" destOrd="0" presId="urn:microsoft.com/office/officeart/2005/8/layout/vList2"/>
    <dgm:cxn modelId="{1876A30C-0924-4DC1-A0B6-21D2E9A50D0B}" type="presParOf" srcId="{4DAD9899-CA3C-42CC-BA26-AED70A26E209}" destId="{6A71C2AC-BAAE-4506-82C0-46E6D4F9E882}" srcOrd="12" destOrd="0" presId="urn:microsoft.com/office/officeart/2005/8/layout/vList2"/>
    <dgm:cxn modelId="{FB1BB1CF-7582-4835-8BC5-B4E07B4F085E}" type="presParOf" srcId="{4DAD9899-CA3C-42CC-BA26-AED70A26E209}" destId="{81580DC4-86F3-4E45-99BE-FC9D653E19FF}" srcOrd="13" destOrd="0" presId="urn:microsoft.com/office/officeart/2005/8/layout/vList2"/>
    <dgm:cxn modelId="{388F6066-F4FE-47E8-B0AD-349B74C0ACFE}" type="presParOf" srcId="{4DAD9899-CA3C-42CC-BA26-AED70A26E209}" destId="{51DFB462-495A-40F6-84F3-542D602D315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C51AD6-2E3C-480A-893E-D7D63F79288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E7CB4E1-2FF2-44C1-987D-7BE895B13A0B}">
      <dgm:prSet/>
      <dgm:spPr/>
      <dgm:t>
        <a:bodyPr/>
        <a:lstStyle/>
        <a:p>
          <a:r>
            <a:rPr lang="de-DE" dirty="0"/>
            <a:t>Wenn möglich geschlechtsgleich</a:t>
          </a:r>
          <a:endParaRPr lang="en-US" dirty="0"/>
        </a:p>
      </dgm:t>
    </dgm:pt>
    <dgm:pt modelId="{84C90F0A-A4F1-4F67-AC6D-1DFAAB21CC65}" type="parTrans" cxnId="{344DEDD1-342A-4A7C-B9E6-E965E2BE94AC}">
      <dgm:prSet/>
      <dgm:spPr/>
      <dgm:t>
        <a:bodyPr/>
        <a:lstStyle/>
        <a:p>
          <a:endParaRPr lang="en-US"/>
        </a:p>
      </dgm:t>
    </dgm:pt>
    <dgm:pt modelId="{3B02D769-EAF4-4F30-825E-E209B573409A}" type="sibTrans" cxnId="{344DEDD1-342A-4A7C-B9E6-E965E2BE94AC}">
      <dgm:prSet/>
      <dgm:spPr/>
      <dgm:t>
        <a:bodyPr/>
        <a:lstStyle/>
        <a:p>
          <a:endParaRPr lang="en-US"/>
        </a:p>
      </dgm:t>
    </dgm:pt>
    <dgm:pt modelId="{099C4636-7166-43E7-A7FC-300211833215}">
      <dgm:prSet/>
      <dgm:spPr/>
      <dgm:t>
        <a:bodyPr/>
        <a:lstStyle/>
        <a:p>
          <a:r>
            <a:rPr lang="de-DE" dirty="0"/>
            <a:t>Wichtig deutliche Kommunikation mit dem Patienten. Was geschieht nun? Wie soll er/sie sich verhalten.</a:t>
          </a:r>
          <a:endParaRPr lang="en-US" dirty="0"/>
        </a:p>
      </dgm:t>
    </dgm:pt>
    <dgm:pt modelId="{4284BC18-E8E8-4266-BE6A-74492442FC71}" type="parTrans" cxnId="{90EA64A9-DCED-452D-8136-C905B2C134C7}">
      <dgm:prSet/>
      <dgm:spPr/>
      <dgm:t>
        <a:bodyPr/>
        <a:lstStyle/>
        <a:p>
          <a:endParaRPr lang="en-US"/>
        </a:p>
      </dgm:t>
    </dgm:pt>
    <dgm:pt modelId="{4CB8AD86-BFE7-4502-AE6C-16172FB22A79}" type="sibTrans" cxnId="{90EA64A9-DCED-452D-8136-C905B2C134C7}">
      <dgm:prSet/>
      <dgm:spPr/>
      <dgm:t>
        <a:bodyPr/>
        <a:lstStyle/>
        <a:p>
          <a:endParaRPr lang="en-US"/>
        </a:p>
      </dgm:t>
    </dgm:pt>
    <dgm:pt modelId="{DE878735-3FC9-4774-B145-F5122BA902EF}">
      <dgm:prSet/>
      <dgm:spPr/>
      <dgm:t>
        <a:bodyPr/>
        <a:lstStyle/>
        <a:p>
          <a:r>
            <a:rPr lang="de-DE"/>
            <a:t>Gründliches und sinnvolles Vorgehen</a:t>
          </a:r>
          <a:endParaRPr lang="en-US"/>
        </a:p>
      </dgm:t>
    </dgm:pt>
    <dgm:pt modelId="{0BA7212D-4E96-4222-A18E-258EF6317CB2}" type="parTrans" cxnId="{41DEED4E-DD5A-471E-B017-C0741125985F}">
      <dgm:prSet/>
      <dgm:spPr/>
      <dgm:t>
        <a:bodyPr/>
        <a:lstStyle/>
        <a:p>
          <a:endParaRPr lang="en-US"/>
        </a:p>
      </dgm:t>
    </dgm:pt>
    <dgm:pt modelId="{28BBE01E-1AF3-4302-984E-1DF86A66C9F1}" type="sibTrans" cxnId="{41DEED4E-DD5A-471E-B017-C0741125985F}">
      <dgm:prSet/>
      <dgm:spPr/>
      <dgm:t>
        <a:bodyPr/>
        <a:lstStyle/>
        <a:p>
          <a:endParaRPr lang="en-US"/>
        </a:p>
      </dgm:t>
    </dgm:pt>
    <dgm:pt modelId="{D3596FA8-28EF-4FF6-83CC-0B52ACD7AF13}">
      <dgm:prSet/>
      <dgm:spPr/>
      <dgm:t>
        <a:bodyPr/>
        <a:lstStyle/>
        <a:p>
          <a:r>
            <a:rPr lang="de-DE"/>
            <a:t>Umstehendes Team sollte aufmerksam folgen bzw. wiederholen können. </a:t>
          </a:r>
          <a:endParaRPr lang="en-US"/>
        </a:p>
      </dgm:t>
    </dgm:pt>
    <dgm:pt modelId="{74E861C9-5612-460C-9051-B1D6B8D562FC}" type="parTrans" cxnId="{8ED94489-4D6D-471F-A940-42D2604AD07B}">
      <dgm:prSet/>
      <dgm:spPr/>
      <dgm:t>
        <a:bodyPr/>
        <a:lstStyle/>
        <a:p>
          <a:endParaRPr lang="en-US"/>
        </a:p>
      </dgm:t>
    </dgm:pt>
    <dgm:pt modelId="{5D516BB3-C2CD-4275-8D86-511D7A5C6290}" type="sibTrans" cxnId="{8ED94489-4D6D-471F-A940-42D2604AD07B}">
      <dgm:prSet/>
      <dgm:spPr/>
      <dgm:t>
        <a:bodyPr/>
        <a:lstStyle/>
        <a:p>
          <a:endParaRPr lang="en-US"/>
        </a:p>
      </dgm:t>
    </dgm:pt>
    <dgm:pt modelId="{4B8DC036-4D5A-4D90-8799-2A567A6405EA}">
      <dgm:prSet/>
      <dgm:spPr/>
      <dgm:t>
        <a:bodyPr/>
        <a:lstStyle/>
        <a:p>
          <a:r>
            <a:rPr lang="de-DE"/>
            <a:t>Sehen sowie spüren! </a:t>
          </a:r>
          <a:endParaRPr lang="en-US"/>
        </a:p>
      </dgm:t>
    </dgm:pt>
    <dgm:pt modelId="{AED435B6-1DD5-4F5B-BBFF-80C7406B4A6A}" type="parTrans" cxnId="{11DF6490-A6DD-4C64-BE83-D8A5FD59F9EF}">
      <dgm:prSet/>
      <dgm:spPr/>
      <dgm:t>
        <a:bodyPr/>
        <a:lstStyle/>
        <a:p>
          <a:endParaRPr lang="en-US"/>
        </a:p>
      </dgm:t>
    </dgm:pt>
    <dgm:pt modelId="{0C10AE86-901E-473D-9A73-FAB01C9860E3}" type="sibTrans" cxnId="{11DF6490-A6DD-4C64-BE83-D8A5FD59F9EF}">
      <dgm:prSet/>
      <dgm:spPr/>
      <dgm:t>
        <a:bodyPr/>
        <a:lstStyle/>
        <a:p>
          <a:endParaRPr lang="en-US"/>
        </a:p>
      </dgm:t>
    </dgm:pt>
    <dgm:pt modelId="{72A674A6-EC16-408E-B207-82DE45D29CC8}" type="pres">
      <dgm:prSet presAssocID="{71C51AD6-2E3C-480A-893E-D7D63F792888}" presName="diagram" presStyleCnt="0">
        <dgm:presLayoutVars>
          <dgm:dir/>
          <dgm:resizeHandles val="exact"/>
        </dgm:presLayoutVars>
      </dgm:prSet>
      <dgm:spPr/>
    </dgm:pt>
    <dgm:pt modelId="{5CB26F59-C26E-4825-9D52-3579794808FA}" type="pres">
      <dgm:prSet presAssocID="{0E7CB4E1-2FF2-44C1-987D-7BE895B13A0B}" presName="node" presStyleLbl="node1" presStyleIdx="0" presStyleCnt="5">
        <dgm:presLayoutVars>
          <dgm:bulletEnabled val="1"/>
        </dgm:presLayoutVars>
      </dgm:prSet>
      <dgm:spPr/>
    </dgm:pt>
    <dgm:pt modelId="{089752B2-2D5A-402B-8493-B8E57F2DA4BA}" type="pres">
      <dgm:prSet presAssocID="{3B02D769-EAF4-4F30-825E-E209B573409A}" presName="sibTrans" presStyleCnt="0"/>
      <dgm:spPr/>
    </dgm:pt>
    <dgm:pt modelId="{44DCE119-D4BC-43AB-8B6E-7CF7E0FD6661}" type="pres">
      <dgm:prSet presAssocID="{099C4636-7166-43E7-A7FC-300211833215}" presName="node" presStyleLbl="node1" presStyleIdx="1" presStyleCnt="5">
        <dgm:presLayoutVars>
          <dgm:bulletEnabled val="1"/>
        </dgm:presLayoutVars>
      </dgm:prSet>
      <dgm:spPr/>
    </dgm:pt>
    <dgm:pt modelId="{71E6A137-31B0-4E6E-8668-5481525EEACD}" type="pres">
      <dgm:prSet presAssocID="{4CB8AD86-BFE7-4502-AE6C-16172FB22A79}" presName="sibTrans" presStyleCnt="0"/>
      <dgm:spPr/>
    </dgm:pt>
    <dgm:pt modelId="{65B27279-FDE9-470E-844C-A2AA91A78681}" type="pres">
      <dgm:prSet presAssocID="{DE878735-3FC9-4774-B145-F5122BA902EF}" presName="node" presStyleLbl="node1" presStyleIdx="2" presStyleCnt="5">
        <dgm:presLayoutVars>
          <dgm:bulletEnabled val="1"/>
        </dgm:presLayoutVars>
      </dgm:prSet>
      <dgm:spPr/>
    </dgm:pt>
    <dgm:pt modelId="{8CF21566-0287-4806-BCA5-4AE86B363D74}" type="pres">
      <dgm:prSet presAssocID="{28BBE01E-1AF3-4302-984E-1DF86A66C9F1}" presName="sibTrans" presStyleCnt="0"/>
      <dgm:spPr/>
    </dgm:pt>
    <dgm:pt modelId="{BB5D18F8-BC4C-46EE-8397-10DBF9EEB5F5}" type="pres">
      <dgm:prSet presAssocID="{D3596FA8-28EF-4FF6-83CC-0B52ACD7AF13}" presName="node" presStyleLbl="node1" presStyleIdx="3" presStyleCnt="5">
        <dgm:presLayoutVars>
          <dgm:bulletEnabled val="1"/>
        </dgm:presLayoutVars>
      </dgm:prSet>
      <dgm:spPr/>
    </dgm:pt>
    <dgm:pt modelId="{B8B704FB-8647-455C-B896-20C11585793E}" type="pres">
      <dgm:prSet presAssocID="{5D516BB3-C2CD-4275-8D86-511D7A5C6290}" presName="sibTrans" presStyleCnt="0"/>
      <dgm:spPr/>
    </dgm:pt>
    <dgm:pt modelId="{71D5E0C2-D42D-49F3-AFDE-138A89113D0E}" type="pres">
      <dgm:prSet presAssocID="{4B8DC036-4D5A-4D90-8799-2A567A6405EA}" presName="node" presStyleLbl="node1" presStyleIdx="4" presStyleCnt="5">
        <dgm:presLayoutVars>
          <dgm:bulletEnabled val="1"/>
        </dgm:presLayoutVars>
      </dgm:prSet>
      <dgm:spPr/>
    </dgm:pt>
  </dgm:ptLst>
  <dgm:cxnLst>
    <dgm:cxn modelId="{36D55E05-FB27-4287-B34A-84F6D2C73D80}" type="presOf" srcId="{099C4636-7166-43E7-A7FC-300211833215}" destId="{44DCE119-D4BC-43AB-8B6E-7CF7E0FD6661}" srcOrd="0" destOrd="0" presId="urn:microsoft.com/office/officeart/2005/8/layout/default"/>
    <dgm:cxn modelId="{B252D116-C06C-4914-BC1D-FE986047BC91}" type="presOf" srcId="{D3596FA8-28EF-4FF6-83CC-0B52ACD7AF13}" destId="{BB5D18F8-BC4C-46EE-8397-10DBF9EEB5F5}" srcOrd="0" destOrd="0" presId="urn:microsoft.com/office/officeart/2005/8/layout/default"/>
    <dgm:cxn modelId="{146C635B-BC1A-41E6-9F2E-57C4A3EF3F38}" type="presOf" srcId="{0E7CB4E1-2FF2-44C1-987D-7BE895B13A0B}" destId="{5CB26F59-C26E-4825-9D52-3579794808FA}" srcOrd="0" destOrd="0" presId="urn:microsoft.com/office/officeart/2005/8/layout/default"/>
    <dgm:cxn modelId="{1DF0EC60-92F8-4349-8921-9535B4AC6AE9}" type="presOf" srcId="{71C51AD6-2E3C-480A-893E-D7D63F792888}" destId="{72A674A6-EC16-408E-B207-82DE45D29CC8}" srcOrd="0" destOrd="0" presId="urn:microsoft.com/office/officeart/2005/8/layout/default"/>
    <dgm:cxn modelId="{41DEED4E-DD5A-471E-B017-C0741125985F}" srcId="{71C51AD6-2E3C-480A-893E-D7D63F792888}" destId="{DE878735-3FC9-4774-B145-F5122BA902EF}" srcOrd="2" destOrd="0" parTransId="{0BA7212D-4E96-4222-A18E-258EF6317CB2}" sibTransId="{28BBE01E-1AF3-4302-984E-1DF86A66C9F1}"/>
    <dgm:cxn modelId="{8ED94489-4D6D-471F-A940-42D2604AD07B}" srcId="{71C51AD6-2E3C-480A-893E-D7D63F792888}" destId="{D3596FA8-28EF-4FF6-83CC-0B52ACD7AF13}" srcOrd="3" destOrd="0" parTransId="{74E861C9-5612-460C-9051-B1D6B8D562FC}" sibTransId="{5D516BB3-C2CD-4275-8D86-511D7A5C6290}"/>
    <dgm:cxn modelId="{11DF6490-A6DD-4C64-BE83-D8A5FD59F9EF}" srcId="{71C51AD6-2E3C-480A-893E-D7D63F792888}" destId="{4B8DC036-4D5A-4D90-8799-2A567A6405EA}" srcOrd="4" destOrd="0" parTransId="{AED435B6-1DD5-4F5B-BBFF-80C7406B4A6A}" sibTransId="{0C10AE86-901E-473D-9A73-FAB01C9860E3}"/>
    <dgm:cxn modelId="{90EA64A9-DCED-452D-8136-C905B2C134C7}" srcId="{71C51AD6-2E3C-480A-893E-D7D63F792888}" destId="{099C4636-7166-43E7-A7FC-300211833215}" srcOrd="1" destOrd="0" parTransId="{4284BC18-E8E8-4266-BE6A-74492442FC71}" sibTransId="{4CB8AD86-BFE7-4502-AE6C-16172FB22A79}"/>
    <dgm:cxn modelId="{344DEDD1-342A-4A7C-B9E6-E965E2BE94AC}" srcId="{71C51AD6-2E3C-480A-893E-D7D63F792888}" destId="{0E7CB4E1-2FF2-44C1-987D-7BE895B13A0B}" srcOrd="0" destOrd="0" parTransId="{84C90F0A-A4F1-4F67-AC6D-1DFAAB21CC65}" sibTransId="{3B02D769-EAF4-4F30-825E-E209B573409A}"/>
    <dgm:cxn modelId="{51CB2DD2-4C6B-401A-97E9-FCE19CB1CF6A}" type="presOf" srcId="{DE878735-3FC9-4774-B145-F5122BA902EF}" destId="{65B27279-FDE9-470E-844C-A2AA91A78681}" srcOrd="0" destOrd="0" presId="urn:microsoft.com/office/officeart/2005/8/layout/default"/>
    <dgm:cxn modelId="{87DC0EE1-5C15-41C4-A8C4-3D66F5CAD5D9}" type="presOf" srcId="{4B8DC036-4D5A-4D90-8799-2A567A6405EA}" destId="{71D5E0C2-D42D-49F3-AFDE-138A89113D0E}" srcOrd="0" destOrd="0" presId="urn:microsoft.com/office/officeart/2005/8/layout/default"/>
    <dgm:cxn modelId="{0D2137E1-CDFA-4D5C-BE61-1519BF6CD5A3}" type="presParOf" srcId="{72A674A6-EC16-408E-B207-82DE45D29CC8}" destId="{5CB26F59-C26E-4825-9D52-3579794808FA}" srcOrd="0" destOrd="0" presId="urn:microsoft.com/office/officeart/2005/8/layout/default"/>
    <dgm:cxn modelId="{29BC4FCD-57E6-4FBB-82E3-4EDDFC31B435}" type="presParOf" srcId="{72A674A6-EC16-408E-B207-82DE45D29CC8}" destId="{089752B2-2D5A-402B-8493-B8E57F2DA4BA}" srcOrd="1" destOrd="0" presId="urn:microsoft.com/office/officeart/2005/8/layout/default"/>
    <dgm:cxn modelId="{DED34FF7-394F-49FA-80F3-9BF1AB89D5A1}" type="presParOf" srcId="{72A674A6-EC16-408E-B207-82DE45D29CC8}" destId="{44DCE119-D4BC-43AB-8B6E-7CF7E0FD6661}" srcOrd="2" destOrd="0" presId="urn:microsoft.com/office/officeart/2005/8/layout/default"/>
    <dgm:cxn modelId="{1DD3EED5-95D8-435E-AB39-A71B76108DE7}" type="presParOf" srcId="{72A674A6-EC16-408E-B207-82DE45D29CC8}" destId="{71E6A137-31B0-4E6E-8668-5481525EEACD}" srcOrd="3" destOrd="0" presId="urn:microsoft.com/office/officeart/2005/8/layout/default"/>
    <dgm:cxn modelId="{3F1FE6C9-7944-4ACA-8DC9-A3A2D80222B1}" type="presParOf" srcId="{72A674A6-EC16-408E-B207-82DE45D29CC8}" destId="{65B27279-FDE9-470E-844C-A2AA91A78681}" srcOrd="4" destOrd="0" presId="urn:microsoft.com/office/officeart/2005/8/layout/default"/>
    <dgm:cxn modelId="{A79BEEF4-ABD1-4115-BB35-9FF0F7A4C64C}" type="presParOf" srcId="{72A674A6-EC16-408E-B207-82DE45D29CC8}" destId="{8CF21566-0287-4806-BCA5-4AE86B363D74}" srcOrd="5" destOrd="0" presId="urn:microsoft.com/office/officeart/2005/8/layout/default"/>
    <dgm:cxn modelId="{C84314F5-FD96-4154-AD31-A994D45F2F12}" type="presParOf" srcId="{72A674A6-EC16-408E-B207-82DE45D29CC8}" destId="{BB5D18F8-BC4C-46EE-8397-10DBF9EEB5F5}" srcOrd="6" destOrd="0" presId="urn:microsoft.com/office/officeart/2005/8/layout/default"/>
    <dgm:cxn modelId="{1686B348-DFEA-4E77-BE1B-551690763760}" type="presParOf" srcId="{72A674A6-EC16-408E-B207-82DE45D29CC8}" destId="{B8B704FB-8647-455C-B896-20C11585793E}" srcOrd="7" destOrd="0" presId="urn:microsoft.com/office/officeart/2005/8/layout/default"/>
    <dgm:cxn modelId="{0D971B18-C143-4BAB-A625-733D45F0E7F2}" type="presParOf" srcId="{72A674A6-EC16-408E-B207-82DE45D29CC8}" destId="{71D5E0C2-D42D-49F3-AFDE-138A89113D0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5C6AE7-04D9-4ECA-B6C0-BB86431E48B6}">
      <dsp:nvSpPr>
        <dsp:cNvPr id="0" name=""/>
        <dsp:cNvSpPr/>
      </dsp:nvSpPr>
      <dsp:spPr>
        <a:xfrm>
          <a:off x="0" y="2178"/>
          <a:ext cx="4815840" cy="11040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828E12-C13B-44CB-B515-1A880C409051}">
      <dsp:nvSpPr>
        <dsp:cNvPr id="0" name=""/>
        <dsp:cNvSpPr/>
      </dsp:nvSpPr>
      <dsp:spPr>
        <a:xfrm>
          <a:off x="333979" y="250592"/>
          <a:ext cx="607234" cy="6072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363E3-8EAC-4988-B357-3047F7503885}">
      <dsp:nvSpPr>
        <dsp:cNvPr id="0" name=""/>
        <dsp:cNvSpPr/>
      </dsp:nvSpPr>
      <dsp:spPr>
        <a:xfrm>
          <a:off x="1275192" y="2178"/>
          <a:ext cx="3540647" cy="110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47" tIns="116847" rIns="116847" bIns="11684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SCENE – Beurteilung der Einsatzstelle, Patientenanzahl</a:t>
          </a:r>
          <a:endParaRPr lang="en-US" sz="1400" kern="1200"/>
        </a:p>
      </dsp:txBody>
      <dsp:txXfrm>
        <a:off x="1275192" y="2178"/>
        <a:ext cx="3540647" cy="1104062"/>
      </dsp:txXfrm>
    </dsp:sp>
    <dsp:sp modelId="{D44D46C1-FCAB-4F44-92A9-64DD5DB07515}">
      <dsp:nvSpPr>
        <dsp:cNvPr id="0" name=""/>
        <dsp:cNvSpPr/>
      </dsp:nvSpPr>
      <dsp:spPr>
        <a:xfrm>
          <a:off x="0" y="1382257"/>
          <a:ext cx="4815840" cy="11040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F16A44-4CC2-4439-95F3-8F850CFFD597}">
      <dsp:nvSpPr>
        <dsp:cNvPr id="0" name=""/>
        <dsp:cNvSpPr/>
      </dsp:nvSpPr>
      <dsp:spPr>
        <a:xfrm>
          <a:off x="333979" y="1630671"/>
          <a:ext cx="607234" cy="6072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0BD99-8EAF-41FE-9D34-D1C4B82CD22A}">
      <dsp:nvSpPr>
        <dsp:cNvPr id="0" name=""/>
        <dsp:cNvSpPr/>
      </dsp:nvSpPr>
      <dsp:spPr>
        <a:xfrm>
          <a:off x="1275192" y="1382257"/>
          <a:ext cx="3540647" cy="110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47" tIns="116847" rIns="116847" bIns="11684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SAFETY – Fremd-/ Eigengefährdung</a:t>
          </a:r>
          <a:endParaRPr lang="en-US" sz="1400" kern="1200"/>
        </a:p>
      </dsp:txBody>
      <dsp:txXfrm>
        <a:off x="1275192" y="1382257"/>
        <a:ext cx="3540647" cy="1104062"/>
      </dsp:txXfrm>
    </dsp:sp>
    <dsp:sp modelId="{D36B9443-9A27-47DC-815D-8D70110C7315}">
      <dsp:nvSpPr>
        <dsp:cNvPr id="0" name=""/>
        <dsp:cNvSpPr/>
      </dsp:nvSpPr>
      <dsp:spPr>
        <a:xfrm>
          <a:off x="0" y="2762335"/>
          <a:ext cx="4815840" cy="11040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CD3A4A-65B1-4E97-A0BF-7262AE569F17}">
      <dsp:nvSpPr>
        <dsp:cNvPr id="0" name=""/>
        <dsp:cNvSpPr/>
      </dsp:nvSpPr>
      <dsp:spPr>
        <a:xfrm>
          <a:off x="333979" y="3010750"/>
          <a:ext cx="607234" cy="6072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9E12A-D3E4-476A-86B4-A8541BBA0C77}">
      <dsp:nvSpPr>
        <dsp:cNvPr id="0" name=""/>
        <dsp:cNvSpPr/>
      </dsp:nvSpPr>
      <dsp:spPr>
        <a:xfrm>
          <a:off x="1275192" y="2762335"/>
          <a:ext cx="3540647" cy="110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47" tIns="116847" rIns="116847" bIns="11684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SITUATION – Beurteilung vom Verletzungsmechanismus/Kinematik</a:t>
          </a:r>
          <a:endParaRPr lang="en-US" sz="1400" kern="1200"/>
        </a:p>
      </dsp:txBody>
      <dsp:txXfrm>
        <a:off x="1275192" y="2762335"/>
        <a:ext cx="3540647" cy="1104062"/>
      </dsp:txXfrm>
    </dsp:sp>
    <dsp:sp modelId="{0D7BEBF3-9730-42E7-B839-67ABD2DC8AD8}">
      <dsp:nvSpPr>
        <dsp:cNvPr id="0" name=""/>
        <dsp:cNvSpPr/>
      </dsp:nvSpPr>
      <dsp:spPr>
        <a:xfrm>
          <a:off x="0" y="4142414"/>
          <a:ext cx="4815840" cy="11040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3FC85D-9CFC-4FDE-884E-C0BF33553C03}">
      <dsp:nvSpPr>
        <dsp:cNvPr id="0" name=""/>
        <dsp:cNvSpPr/>
      </dsp:nvSpPr>
      <dsp:spPr>
        <a:xfrm>
          <a:off x="333979" y="4390828"/>
          <a:ext cx="607234" cy="6072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6D716-4C93-44EF-9581-750C37859872}">
      <dsp:nvSpPr>
        <dsp:cNvPr id="0" name=""/>
        <dsp:cNvSpPr/>
      </dsp:nvSpPr>
      <dsp:spPr>
        <a:xfrm>
          <a:off x="1275192" y="4142414"/>
          <a:ext cx="3540647" cy="1104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47" tIns="116847" rIns="116847" bIns="116847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/>
            <a:t>SUPPORT -  Nachfordern von weiteren Arbeitskräften</a:t>
          </a:r>
          <a:endParaRPr lang="en-US" sz="1400" kern="1200"/>
        </a:p>
      </dsp:txBody>
      <dsp:txXfrm>
        <a:off x="1275192" y="4142414"/>
        <a:ext cx="3540647" cy="1104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7264F-13B4-4DB3-A778-E6DD21FD75DF}">
      <dsp:nvSpPr>
        <dsp:cNvPr id="0" name=""/>
        <dsp:cNvSpPr/>
      </dsp:nvSpPr>
      <dsp:spPr>
        <a:xfrm>
          <a:off x="0" y="5507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Symptome</a:t>
          </a:r>
          <a:endParaRPr lang="en-US" sz="2000" kern="1200"/>
        </a:p>
      </dsp:txBody>
      <dsp:txXfrm>
        <a:off x="22846" y="573574"/>
        <a:ext cx="4770148" cy="422308"/>
      </dsp:txXfrm>
    </dsp:sp>
    <dsp:sp modelId="{69CAF731-424B-4904-B882-D6BD9652BCDE}">
      <dsp:nvSpPr>
        <dsp:cNvPr id="0" name=""/>
        <dsp:cNvSpPr/>
      </dsp:nvSpPr>
      <dsp:spPr>
        <a:xfrm>
          <a:off x="0" y="10763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Allergien</a:t>
          </a:r>
          <a:endParaRPr lang="en-US" sz="2000" kern="1200"/>
        </a:p>
      </dsp:txBody>
      <dsp:txXfrm>
        <a:off x="22846" y="1099174"/>
        <a:ext cx="4770148" cy="422308"/>
      </dsp:txXfrm>
    </dsp:sp>
    <dsp:sp modelId="{2F565128-7014-42DB-93C4-AB95A4650497}">
      <dsp:nvSpPr>
        <dsp:cNvPr id="0" name=""/>
        <dsp:cNvSpPr/>
      </dsp:nvSpPr>
      <dsp:spPr>
        <a:xfrm>
          <a:off x="0" y="16019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Medikamente</a:t>
          </a:r>
          <a:endParaRPr lang="en-US" sz="2000" kern="1200"/>
        </a:p>
      </dsp:txBody>
      <dsp:txXfrm>
        <a:off x="22846" y="1624774"/>
        <a:ext cx="4770148" cy="422308"/>
      </dsp:txXfrm>
    </dsp:sp>
    <dsp:sp modelId="{EDA09ACF-1AF0-4EA9-9234-BBCD007D2856}">
      <dsp:nvSpPr>
        <dsp:cNvPr id="0" name=""/>
        <dsp:cNvSpPr/>
      </dsp:nvSpPr>
      <dsp:spPr>
        <a:xfrm>
          <a:off x="0" y="21275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Präerkrankungen/Patientenvorgeschichte</a:t>
          </a:r>
          <a:endParaRPr lang="en-US" sz="2000" kern="1200"/>
        </a:p>
      </dsp:txBody>
      <dsp:txXfrm>
        <a:off x="22846" y="2150374"/>
        <a:ext cx="4770148" cy="422308"/>
      </dsp:txXfrm>
    </dsp:sp>
    <dsp:sp modelId="{D1473B0F-0912-408B-B8A4-E742C5440766}">
      <dsp:nvSpPr>
        <dsp:cNvPr id="0" name=""/>
        <dsp:cNvSpPr/>
      </dsp:nvSpPr>
      <dsp:spPr>
        <a:xfrm>
          <a:off x="0" y="26531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Letzte Mahlzeit</a:t>
          </a:r>
          <a:endParaRPr lang="en-US" sz="2000" kern="1200"/>
        </a:p>
      </dsp:txBody>
      <dsp:txXfrm>
        <a:off x="22846" y="2675974"/>
        <a:ext cx="4770148" cy="422308"/>
      </dsp:txXfrm>
    </dsp:sp>
    <dsp:sp modelId="{7404A817-B777-4191-8FFF-BE90BCDB0B45}">
      <dsp:nvSpPr>
        <dsp:cNvPr id="0" name=""/>
        <dsp:cNvSpPr/>
      </dsp:nvSpPr>
      <dsp:spPr>
        <a:xfrm>
          <a:off x="0" y="31787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Ereignis das zu diesem Symptom geführt hat</a:t>
          </a:r>
          <a:endParaRPr lang="en-US" sz="2000" kern="1200"/>
        </a:p>
      </dsp:txBody>
      <dsp:txXfrm>
        <a:off x="22846" y="3201574"/>
        <a:ext cx="4770148" cy="422308"/>
      </dsp:txXfrm>
    </dsp:sp>
    <dsp:sp modelId="{6A71C2AC-BAAE-4506-82C0-46E6D4F9E882}">
      <dsp:nvSpPr>
        <dsp:cNvPr id="0" name=""/>
        <dsp:cNvSpPr/>
      </dsp:nvSpPr>
      <dsp:spPr>
        <a:xfrm>
          <a:off x="0" y="37043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Risikofaktoren</a:t>
          </a:r>
          <a:endParaRPr lang="en-US" sz="2000" kern="1200"/>
        </a:p>
      </dsp:txBody>
      <dsp:txXfrm>
        <a:off x="22846" y="3727174"/>
        <a:ext cx="4770148" cy="422308"/>
      </dsp:txXfrm>
    </dsp:sp>
    <dsp:sp modelId="{51DFB462-495A-40F6-84F3-542D602D3159}">
      <dsp:nvSpPr>
        <dsp:cNvPr id="0" name=""/>
        <dsp:cNvSpPr/>
      </dsp:nvSpPr>
      <dsp:spPr>
        <a:xfrm>
          <a:off x="0" y="4229928"/>
          <a:ext cx="4815840" cy="46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Schwangerschaft </a:t>
          </a:r>
          <a:endParaRPr lang="en-US" sz="2000" kern="1200"/>
        </a:p>
      </dsp:txBody>
      <dsp:txXfrm>
        <a:off x="22846" y="4252774"/>
        <a:ext cx="4770148" cy="4223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26F59-C26E-4825-9D52-3579794808FA}">
      <dsp:nvSpPr>
        <dsp:cNvPr id="0" name=""/>
        <dsp:cNvSpPr/>
      </dsp:nvSpPr>
      <dsp:spPr>
        <a:xfrm>
          <a:off x="1306750" y="353"/>
          <a:ext cx="2390030" cy="14340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Wenn möglich geschlechtsgleich</a:t>
          </a:r>
          <a:endParaRPr lang="en-US" sz="1800" kern="1200" dirty="0"/>
        </a:p>
      </dsp:txBody>
      <dsp:txXfrm>
        <a:off x="1306750" y="353"/>
        <a:ext cx="2390030" cy="1434018"/>
      </dsp:txXfrm>
    </dsp:sp>
    <dsp:sp modelId="{44DCE119-D4BC-43AB-8B6E-7CF7E0FD6661}">
      <dsp:nvSpPr>
        <dsp:cNvPr id="0" name=""/>
        <dsp:cNvSpPr/>
      </dsp:nvSpPr>
      <dsp:spPr>
        <a:xfrm>
          <a:off x="3935784" y="353"/>
          <a:ext cx="2390030" cy="14340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Wichtig deutliche Kommunikation mit dem Patienten. Was geschieht nun? Wie soll er/sie sich verhalten.</a:t>
          </a:r>
          <a:endParaRPr lang="en-US" sz="1800" kern="1200" dirty="0"/>
        </a:p>
      </dsp:txBody>
      <dsp:txXfrm>
        <a:off x="3935784" y="353"/>
        <a:ext cx="2390030" cy="1434018"/>
      </dsp:txXfrm>
    </dsp:sp>
    <dsp:sp modelId="{65B27279-FDE9-470E-844C-A2AA91A78681}">
      <dsp:nvSpPr>
        <dsp:cNvPr id="0" name=""/>
        <dsp:cNvSpPr/>
      </dsp:nvSpPr>
      <dsp:spPr>
        <a:xfrm>
          <a:off x="6564818" y="353"/>
          <a:ext cx="2390030" cy="14340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/>
            <a:t>Gründliches und sinnvolles Vorgehen</a:t>
          </a:r>
          <a:endParaRPr lang="en-US" sz="1800" kern="1200"/>
        </a:p>
      </dsp:txBody>
      <dsp:txXfrm>
        <a:off x="6564818" y="353"/>
        <a:ext cx="2390030" cy="1434018"/>
      </dsp:txXfrm>
    </dsp:sp>
    <dsp:sp modelId="{BB5D18F8-BC4C-46EE-8397-10DBF9EEB5F5}">
      <dsp:nvSpPr>
        <dsp:cNvPr id="0" name=""/>
        <dsp:cNvSpPr/>
      </dsp:nvSpPr>
      <dsp:spPr>
        <a:xfrm>
          <a:off x="2621267" y="1673375"/>
          <a:ext cx="2390030" cy="14340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/>
            <a:t>Umstehendes Team sollte aufmerksam folgen bzw. wiederholen können. </a:t>
          </a:r>
          <a:endParaRPr lang="en-US" sz="1800" kern="1200"/>
        </a:p>
      </dsp:txBody>
      <dsp:txXfrm>
        <a:off x="2621267" y="1673375"/>
        <a:ext cx="2390030" cy="1434018"/>
      </dsp:txXfrm>
    </dsp:sp>
    <dsp:sp modelId="{71D5E0C2-D42D-49F3-AFDE-138A89113D0E}">
      <dsp:nvSpPr>
        <dsp:cNvPr id="0" name=""/>
        <dsp:cNvSpPr/>
      </dsp:nvSpPr>
      <dsp:spPr>
        <a:xfrm>
          <a:off x="5250301" y="1673375"/>
          <a:ext cx="2390030" cy="143401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/>
            <a:t>Sehen sowie spüren! </a:t>
          </a:r>
          <a:endParaRPr lang="en-US" sz="1800" kern="1200"/>
        </a:p>
      </dsp:txBody>
      <dsp:txXfrm>
        <a:off x="5250301" y="1673375"/>
        <a:ext cx="2390030" cy="1434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ah8fTs8ent8?feature=oembe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Sga8QXPDnm4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1BE88E-4AA3-43DD-97A5-CC934CB522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RHS Theorie EH/SAN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58F1EF7-B9C9-4A4F-9A45-ADDF9F7AEB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83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7DCB5D6D-4543-433E-B44C-1D726FBB9784}"/>
              </a:ext>
            </a:extLst>
          </p:cNvPr>
          <p:cNvSpPr txBox="1"/>
          <p:nvPr/>
        </p:nvSpPr>
        <p:spPr>
          <a:xfrm>
            <a:off x="5040452" y="2703532"/>
            <a:ext cx="32772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</a:rPr>
              <a:t>Erweiterte Maßnahmen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D7CFD32-67B3-425B-9873-9AD224DC2A26}"/>
              </a:ext>
            </a:extLst>
          </p:cNvPr>
          <p:cNvSpPr txBox="1"/>
          <p:nvPr/>
        </p:nvSpPr>
        <p:spPr>
          <a:xfrm>
            <a:off x="9316456" y="1775880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Wärmeerhalt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7F346B6-584F-4848-B8A1-A74C0245EC2A}"/>
              </a:ext>
            </a:extLst>
          </p:cNvPr>
          <p:cNvSpPr txBox="1"/>
          <p:nvPr/>
        </p:nvSpPr>
        <p:spPr>
          <a:xfrm>
            <a:off x="8965273" y="3267870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Bodycheck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66CB186-50B0-4DF4-9B96-6D4E845C21D6}"/>
              </a:ext>
            </a:extLst>
          </p:cNvPr>
          <p:cNvSpPr txBox="1"/>
          <p:nvPr/>
        </p:nvSpPr>
        <p:spPr>
          <a:xfrm>
            <a:off x="6366113" y="5201567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Personalien aufnehmen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B5B1057-95FF-489F-B8C6-3035D1B886EA}"/>
              </a:ext>
            </a:extLst>
          </p:cNvPr>
          <p:cNvSpPr txBox="1"/>
          <p:nvPr/>
        </p:nvSpPr>
        <p:spPr>
          <a:xfrm>
            <a:off x="6679095" y="762089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rgbClr val="FF0000"/>
                </a:solidFill>
              </a:rPr>
              <a:t>Wundmanagment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408173D-8FFE-4FD0-99F0-5D3AB1928595}"/>
              </a:ext>
            </a:extLst>
          </p:cNvPr>
          <p:cNvSpPr txBox="1"/>
          <p:nvPr/>
        </p:nvSpPr>
        <p:spPr>
          <a:xfrm>
            <a:off x="4170612" y="1442215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Betreuen/Aufklären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232F64A-81FC-41CB-A5D2-15274881CD40}"/>
              </a:ext>
            </a:extLst>
          </p:cNvPr>
          <p:cNvSpPr txBox="1"/>
          <p:nvPr/>
        </p:nvSpPr>
        <p:spPr>
          <a:xfrm>
            <a:off x="2208202" y="3411418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Geschehen erörtern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7F8063F-0662-42D5-BDEC-5BA3D6A64F3A}"/>
              </a:ext>
            </a:extLst>
          </p:cNvPr>
          <p:cNvSpPr txBox="1"/>
          <p:nvPr/>
        </p:nvSpPr>
        <p:spPr>
          <a:xfrm>
            <a:off x="889787" y="1282715"/>
            <a:ext cx="2508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Kontinuierlich Werte erheben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6324601-8026-47F6-A254-0B5E244BF0ED}"/>
              </a:ext>
            </a:extLst>
          </p:cNvPr>
          <p:cNvSpPr txBox="1"/>
          <p:nvPr/>
        </p:nvSpPr>
        <p:spPr>
          <a:xfrm>
            <a:off x="1477795" y="4744289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Einweiser bereitstellen</a:t>
            </a:r>
          </a:p>
        </p:txBody>
      </p:sp>
    </p:spTree>
    <p:extLst>
      <p:ext uri="{BB962C8B-B14F-4D97-AF65-F5344CB8AC3E}">
        <p14:creationId xmlns:p14="http://schemas.microsoft.com/office/powerpoint/2010/main" val="152968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23DE3-B4DB-4CD1-9CBE-9DF2EF93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de-DE" dirty="0"/>
              <a:t>Bodycheck/körperliche Untersuchung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E3A25CD8-A1B5-4082-BFFF-0953F2A4F6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250398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862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6A65346-62E2-44CD-8994-DA664009650D}"/>
              </a:ext>
            </a:extLst>
          </p:cNvPr>
          <p:cNvSpPr txBox="1"/>
          <p:nvPr/>
        </p:nvSpPr>
        <p:spPr>
          <a:xfrm>
            <a:off x="1881987" y="636193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Video Body Check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C208A5-4055-4BC6-BEC6-7B8FFB6480AF}"/>
              </a:ext>
            </a:extLst>
          </p:cNvPr>
          <p:cNvSpPr txBox="1"/>
          <p:nvPr/>
        </p:nvSpPr>
        <p:spPr>
          <a:xfrm>
            <a:off x="3048000" y="3247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https://youtu.be/ah8fTs8ent8</a:t>
            </a:r>
          </a:p>
        </p:txBody>
      </p:sp>
      <p:pic>
        <p:nvPicPr>
          <p:cNvPr id="7" name="Onlinemedien 6" title="SIRMED – Bodycheck">
            <a:hlinkClick r:id="" action="ppaction://media"/>
            <a:extLst>
              <a:ext uri="{FF2B5EF4-FFF2-40B4-BE49-F238E27FC236}">
                <a16:creationId xmlns:a16="http://schemas.microsoft.com/office/drawing/2014/main" id="{A80E4D2E-37A7-45A3-90BF-068A8C93EEA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8071" y="119270"/>
            <a:ext cx="11657221" cy="658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96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C9F4F8-1CA1-4169-A513-5E15F4D91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451381-9C5D-44C6-B9B3-223F4DEB6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chemeClr val="accent1"/>
          </a:solidFill>
          <a:ln w="190500" cmpd="thinThick">
            <a:solidFill>
              <a:schemeClr val="accent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QUIZ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42DCF0-B116-4642-B075-221884FA5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194" y="4352544"/>
            <a:ext cx="6801612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Verbandsmittel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was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kann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was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66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6EA96C9-9A9E-4144-A356-54227BEBD8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Wunden etc.</a:t>
            </a:r>
          </a:p>
        </p:txBody>
      </p:sp>
      <p:pic>
        <p:nvPicPr>
          <p:cNvPr id="8" name="Inhaltsplatzhalter 7" descr="Ein Bild, das Essen, Stück, Dessert, schließen enthält.&#10;&#10;Automatisch generierte Beschreibung">
            <a:extLst>
              <a:ext uri="{FF2B5EF4-FFF2-40B4-BE49-F238E27FC236}">
                <a16:creationId xmlns:a16="http://schemas.microsoft.com/office/drawing/2014/main" id="{50190729-9EA7-43AA-805C-8D9A051324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696280" y="3177541"/>
            <a:ext cx="2584456" cy="3447020"/>
          </a:xfrm>
        </p:spPr>
      </p:pic>
      <p:pic>
        <p:nvPicPr>
          <p:cNvPr id="12" name="Inhaltsplatzhalter 11" descr="Ein Bild, das Baum, draußen, Boden, Gruppe enthält.&#10;&#10;Automatisch generierte Beschreibung">
            <a:extLst>
              <a:ext uri="{FF2B5EF4-FFF2-40B4-BE49-F238E27FC236}">
                <a16:creationId xmlns:a16="http://schemas.microsoft.com/office/drawing/2014/main" id="{8FC1EC92-2E0A-49A0-B0B7-0005DD62E3A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853973" y="3376689"/>
            <a:ext cx="4641747" cy="3481311"/>
          </a:xfr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E404A1-88CA-4751-A6EA-542A2262BB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err="1"/>
              <a:t>Frakturen,Luxation</a:t>
            </a:r>
            <a:r>
              <a:rPr lang="de-DE" dirty="0"/>
              <a:t>, Distorsion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EFEC00D9-2930-41AB-A701-E9BF3D60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Extremitäten Verletzungen</a:t>
            </a:r>
          </a:p>
        </p:txBody>
      </p:sp>
    </p:spTree>
    <p:extLst>
      <p:ext uri="{BB962C8B-B14F-4D97-AF65-F5344CB8AC3E}">
        <p14:creationId xmlns:p14="http://schemas.microsoft.com/office/powerpoint/2010/main" val="258744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D9487-C6FF-457E-B11F-67AA1E04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Fallbeispiel 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7E2D1E-DCFA-4A58-82DA-E235B296D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Patient am Boden sitzend vorgefunden. Starke Schmerzen linker Unterarm bis in den Oberarm reichend.</a:t>
            </a:r>
          </a:p>
          <a:p>
            <a:r>
              <a:rPr lang="de-DE" dirty="0"/>
              <a:t>Weiblich 85 Jahre</a:t>
            </a:r>
          </a:p>
          <a:p>
            <a:r>
              <a:rPr lang="de-DE" dirty="0"/>
              <a:t>Vermisst seit ca. 8 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2883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84D85-0721-40A4-85E1-50581613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de-DE" sz="2400" dirty="0">
                <a:solidFill>
                  <a:schemeClr val="tx1"/>
                </a:solidFill>
              </a:rPr>
              <a:t>Fraktur oder Nicht 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62617-4F9C-4378-ADF8-BE582F363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700" b="1" dirty="0">
                <a:solidFill>
                  <a:schemeClr val="bg1"/>
                </a:solidFill>
              </a:rPr>
              <a:t>Unsichere</a:t>
            </a:r>
            <a:r>
              <a:rPr lang="de-DE" sz="1700" dirty="0">
                <a:solidFill>
                  <a:schemeClr val="bg1"/>
                </a:solidFill>
              </a:rPr>
              <a:t> </a:t>
            </a:r>
            <a:r>
              <a:rPr lang="de-DE" sz="1700" b="1" dirty="0">
                <a:solidFill>
                  <a:schemeClr val="bg1"/>
                </a:solidFill>
              </a:rPr>
              <a:t>Frakturzeichen</a:t>
            </a:r>
          </a:p>
          <a:p>
            <a:pPr>
              <a:lnSpc>
                <a:spcPct val="90000"/>
              </a:lnSpc>
            </a:pPr>
            <a:endParaRPr lang="de-DE" sz="17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Schmerz</a:t>
            </a: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Schwellung</a:t>
            </a: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Hämatome</a:t>
            </a: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Erwärmung</a:t>
            </a: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Bewegungseinschränkung</a:t>
            </a:r>
          </a:p>
          <a:p>
            <a:pPr>
              <a:lnSpc>
                <a:spcPct val="90000"/>
              </a:lnSpc>
            </a:pPr>
            <a:endParaRPr lang="de-DE" sz="17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1700" b="1" dirty="0">
                <a:solidFill>
                  <a:schemeClr val="bg1"/>
                </a:solidFill>
              </a:rPr>
              <a:t>Sichere</a:t>
            </a:r>
            <a:r>
              <a:rPr lang="de-DE" sz="1700" dirty="0">
                <a:solidFill>
                  <a:schemeClr val="bg1"/>
                </a:solidFill>
              </a:rPr>
              <a:t> </a:t>
            </a:r>
            <a:r>
              <a:rPr lang="de-DE" sz="1700" b="1" dirty="0">
                <a:solidFill>
                  <a:schemeClr val="bg1"/>
                </a:solidFill>
              </a:rPr>
              <a:t>Frakturzeichen</a:t>
            </a:r>
          </a:p>
          <a:p>
            <a:pPr>
              <a:lnSpc>
                <a:spcPct val="90000"/>
              </a:lnSpc>
            </a:pPr>
            <a:endParaRPr lang="de-DE" sz="17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Achsenfehlstellung des Knochens (siehe auch: Frakturdislokation)</a:t>
            </a: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Krepitation</a:t>
            </a: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pathologische Beweglichkeit</a:t>
            </a:r>
          </a:p>
          <a:p>
            <a:pPr>
              <a:lnSpc>
                <a:spcPct val="90000"/>
              </a:lnSpc>
            </a:pPr>
            <a:r>
              <a:rPr lang="de-DE" sz="1700" dirty="0">
                <a:solidFill>
                  <a:schemeClr val="bg1"/>
                </a:solidFill>
              </a:rPr>
              <a:t>    sichtbare Knochenfragmente bei offener Fraktur</a:t>
            </a:r>
          </a:p>
          <a:p>
            <a:pPr>
              <a:lnSpc>
                <a:spcPct val="90000"/>
              </a:lnSpc>
            </a:pPr>
            <a:endParaRPr lang="de-DE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44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AF036-597D-4E8C-9B9F-4EBDB096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Fallbeispiel 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2EB58B-448F-4CFE-B001-3218E33CE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Pat. in Graben ca. 1m am Wegesrand aufgefunden.</a:t>
            </a:r>
          </a:p>
          <a:p>
            <a:r>
              <a:rPr lang="de-DE" dirty="0"/>
              <a:t>Puls sowie Atmung effizient </a:t>
            </a:r>
          </a:p>
          <a:p>
            <a:r>
              <a:rPr lang="de-DE" dirty="0"/>
              <a:t>mehr nicht bekannt</a:t>
            </a:r>
          </a:p>
        </p:txBody>
      </p:sp>
    </p:spTree>
    <p:extLst>
      <p:ext uri="{BB962C8B-B14F-4D97-AF65-F5344CB8AC3E}">
        <p14:creationId xmlns:p14="http://schemas.microsoft.com/office/powerpoint/2010/main" val="1585691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7CB1CDA-CA9F-47B3-B51D-CEFC5F682307}"/>
              </a:ext>
            </a:extLst>
          </p:cNvPr>
          <p:cNvSpPr txBox="1"/>
          <p:nvPr/>
        </p:nvSpPr>
        <p:spPr>
          <a:xfrm>
            <a:off x="3048000" y="32476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https://youtu.be/Sga8QXPDnm4</a:t>
            </a:r>
          </a:p>
        </p:txBody>
      </p:sp>
      <p:pic>
        <p:nvPicPr>
          <p:cNvPr id="4" name="Onlinemedien 3" title="Maßnahmen bei Bewusstlosigkeit ☆ Lehrvideo für Rettungssanitäter">
            <a:hlinkClick r:id="" action="ppaction://media"/>
            <a:extLst>
              <a:ext uri="{FF2B5EF4-FFF2-40B4-BE49-F238E27FC236}">
                <a16:creationId xmlns:a16="http://schemas.microsoft.com/office/drawing/2014/main" id="{52B6D92A-F017-4779-A6C9-7447EB38B4D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0632" y="171567"/>
            <a:ext cx="11530735" cy="651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1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0B8F87-DAFB-4070-B223-880EED2C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de-DE" sz="3000">
                <a:solidFill>
                  <a:srgbClr val="FFFFFF"/>
                </a:solidFill>
              </a:rPr>
              <a:t>Inhalt: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C4BD45-7CFE-434E-9D97-8172D6F3C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r>
              <a:rPr lang="de-DE" sz="3600" dirty="0"/>
              <a:t>Abkürzungen / Merkhilfen</a:t>
            </a:r>
          </a:p>
          <a:p>
            <a:r>
              <a:rPr lang="de-DE" sz="3600" dirty="0"/>
              <a:t>Erweiterte Maßnahmen</a:t>
            </a:r>
          </a:p>
          <a:p>
            <a:r>
              <a:rPr lang="de-DE" sz="3600" dirty="0"/>
              <a:t>Quiz</a:t>
            </a:r>
          </a:p>
          <a:p>
            <a:r>
              <a:rPr lang="de-DE" sz="3600" dirty="0"/>
              <a:t>Fallbeispiele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274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7C69D6-DFF7-48E5-88AF-00464C2C5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de-DE" sz="2400">
                <a:solidFill>
                  <a:schemeClr val="tx1"/>
                </a:solidFill>
              </a:rPr>
              <a:t>Die für uns wichitgen</a:t>
            </a:r>
            <a:r>
              <a:rPr lang="de-DE" sz="240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70BC7C-7049-4E63-8BF9-A0E8A4072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SSSS </a:t>
            </a:r>
          </a:p>
          <a:p>
            <a:r>
              <a:rPr lang="de-DE" sz="3200" dirty="0">
                <a:solidFill>
                  <a:schemeClr val="bg1"/>
                </a:solidFill>
              </a:rPr>
              <a:t>ABCDE</a:t>
            </a:r>
          </a:p>
          <a:p>
            <a:r>
              <a:rPr lang="de-DE" sz="3200" dirty="0">
                <a:solidFill>
                  <a:schemeClr val="bg1"/>
                </a:solidFill>
              </a:rPr>
              <a:t>BASICS                                                            </a:t>
            </a:r>
          </a:p>
          <a:p>
            <a:r>
              <a:rPr lang="de-DE" sz="3200" dirty="0">
                <a:solidFill>
                  <a:schemeClr val="bg1"/>
                </a:solidFill>
              </a:rPr>
              <a:t>SAMPLERS</a:t>
            </a:r>
          </a:p>
          <a:p>
            <a:r>
              <a:rPr lang="de-DE" sz="3200" dirty="0">
                <a:solidFill>
                  <a:schemeClr val="bg1"/>
                </a:solidFill>
              </a:rPr>
              <a:t>WASB</a:t>
            </a:r>
          </a:p>
          <a:p>
            <a:r>
              <a:rPr lang="de-DE" sz="3200" dirty="0">
                <a:solidFill>
                  <a:schemeClr val="bg1"/>
                </a:solidFill>
              </a:rPr>
              <a:t>FAST</a:t>
            </a:r>
          </a:p>
          <a:p>
            <a:r>
              <a:rPr lang="de-DE" sz="3200" dirty="0">
                <a:solidFill>
                  <a:schemeClr val="bg1"/>
                </a:solidFill>
              </a:rPr>
              <a:t>PECH</a:t>
            </a:r>
          </a:p>
          <a:p>
            <a:r>
              <a:rPr lang="de-DE" sz="3200" dirty="0">
                <a:solidFill>
                  <a:schemeClr val="bg1"/>
                </a:solidFill>
              </a:rPr>
              <a:t>DMS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CAF1F8-0512-461C-B84F-F46CC06F5B84}"/>
              </a:ext>
            </a:extLst>
          </p:cNvPr>
          <p:cNvSpPr txBox="1"/>
          <p:nvPr/>
        </p:nvSpPr>
        <p:spPr>
          <a:xfrm>
            <a:off x="9316456" y="1775880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Grundlagen</a:t>
            </a:r>
          </a:p>
        </p:txBody>
      </p:sp>
      <p:sp>
        <p:nvSpPr>
          <p:cNvPr id="7" name="Pfeil: Fünfeck 6">
            <a:extLst>
              <a:ext uri="{FF2B5EF4-FFF2-40B4-BE49-F238E27FC236}">
                <a16:creationId xmlns:a16="http://schemas.microsoft.com/office/drawing/2014/main" id="{87805D87-06DC-4226-B4AF-8432962E4D16}"/>
              </a:ext>
            </a:extLst>
          </p:cNvPr>
          <p:cNvSpPr/>
          <p:nvPr/>
        </p:nvSpPr>
        <p:spPr>
          <a:xfrm>
            <a:off x="7885043" y="1171970"/>
            <a:ext cx="1422160" cy="1536834"/>
          </a:xfrm>
          <a:prstGeom prst="homePlate">
            <a:avLst/>
          </a:prstGeom>
          <a:solidFill>
            <a:schemeClr val="tx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Fünfeck 8">
            <a:extLst>
              <a:ext uri="{FF2B5EF4-FFF2-40B4-BE49-F238E27FC236}">
                <a16:creationId xmlns:a16="http://schemas.microsoft.com/office/drawing/2014/main" id="{C6B1FE71-C204-4BB8-BE74-D3596D939B55}"/>
              </a:ext>
            </a:extLst>
          </p:cNvPr>
          <p:cNvSpPr/>
          <p:nvPr/>
        </p:nvSpPr>
        <p:spPr>
          <a:xfrm>
            <a:off x="8428382" y="2872536"/>
            <a:ext cx="878821" cy="411199"/>
          </a:xfrm>
          <a:prstGeom prst="homePlate">
            <a:avLst/>
          </a:prstGeom>
          <a:solidFill>
            <a:schemeClr val="tx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: Fünfeck 9">
            <a:extLst>
              <a:ext uri="{FF2B5EF4-FFF2-40B4-BE49-F238E27FC236}">
                <a16:creationId xmlns:a16="http://schemas.microsoft.com/office/drawing/2014/main" id="{F0B1ED2E-3A03-455B-A427-7936C65BCAC5}"/>
              </a:ext>
            </a:extLst>
          </p:cNvPr>
          <p:cNvSpPr/>
          <p:nvPr/>
        </p:nvSpPr>
        <p:spPr>
          <a:xfrm>
            <a:off x="7874709" y="3591711"/>
            <a:ext cx="1600595" cy="892975"/>
          </a:xfrm>
          <a:prstGeom prst="homePlate">
            <a:avLst/>
          </a:prstGeom>
          <a:solidFill>
            <a:schemeClr val="tx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: Fünfeck 10">
            <a:extLst>
              <a:ext uri="{FF2B5EF4-FFF2-40B4-BE49-F238E27FC236}">
                <a16:creationId xmlns:a16="http://schemas.microsoft.com/office/drawing/2014/main" id="{8EB892E5-2D44-4BD0-8027-BC640156260A}"/>
              </a:ext>
            </a:extLst>
          </p:cNvPr>
          <p:cNvSpPr/>
          <p:nvPr/>
        </p:nvSpPr>
        <p:spPr>
          <a:xfrm>
            <a:off x="7549561" y="4758793"/>
            <a:ext cx="1925743" cy="1032407"/>
          </a:xfrm>
          <a:prstGeom prst="homePlate">
            <a:avLst/>
          </a:prstGeom>
          <a:solidFill>
            <a:schemeClr val="tx1">
              <a:lumMod val="9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659FECA-F911-4B0F-924A-A3579FE5B436}"/>
              </a:ext>
            </a:extLst>
          </p:cNvPr>
          <p:cNvSpPr txBox="1"/>
          <p:nvPr/>
        </p:nvSpPr>
        <p:spPr>
          <a:xfrm>
            <a:off x="9504613" y="2933788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Untersuchung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4575F17-A0A3-4528-AFFC-B7D5330B5803}"/>
              </a:ext>
            </a:extLst>
          </p:cNvPr>
          <p:cNvSpPr txBox="1"/>
          <p:nvPr/>
        </p:nvSpPr>
        <p:spPr>
          <a:xfrm>
            <a:off x="9600092" y="3853532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Bewusstsein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D3B956C-9C77-4085-B49E-54B104201DB9}"/>
              </a:ext>
            </a:extLst>
          </p:cNvPr>
          <p:cNvSpPr txBox="1"/>
          <p:nvPr/>
        </p:nvSpPr>
        <p:spPr>
          <a:xfrm>
            <a:off x="9504613" y="5079002"/>
            <a:ext cx="2508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Extremitäten Trauma</a:t>
            </a:r>
          </a:p>
        </p:txBody>
      </p:sp>
    </p:spTree>
    <p:extLst>
      <p:ext uri="{BB962C8B-B14F-4D97-AF65-F5344CB8AC3E}">
        <p14:creationId xmlns:p14="http://schemas.microsoft.com/office/powerpoint/2010/main" val="231708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8B21D3-3C4E-4CC0-AC2B-189A63609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SSSS</a:t>
            </a:r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2E76E855-3C1C-49FE-9839-C03C8B2455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36080" y="804672"/>
          <a:ext cx="4815840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5FBC42-610F-446E-8424-4C1944B70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139F55F-03BA-4D91-BADD-809F402469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53827" y="3516643"/>
            <a:ext cx="2318242" cy="231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4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71E15-73DA-4E28-98F4-2C99EAB7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ABCDE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A042D3-EDAD-47DE-B0A0-FD2A608CA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AIRWAY – Atemwege frei, frei machen, Kopf überstrecken</a:t>
            </a:r>
          </a:p>
          <a:p>
            <a:endParaRPr lang="de-DE" dirty="0"/>
          </a:p>
          <a:p>
            <a:r>
              <a:rPr lang="de-DE" dirty="0"/>
              <a:t>BREATHING – Qualität der Atmung, Belüftung ausreichend</a:t>
            </a:r>
          </a:p>
          <a:p>
            <a:endParaRPr lang="de-DE" dirty="0"/>
          </a:p>
          <a:p>
            <a:r>
              <a:rPr lang="de-DE" dirty="0"/>
              <a:t>CIRCULATION – Puls prüfen, Lebensbedrohliche Blutungen</a:t>
            </a:r>
          </a:p>
          <a:p>
            <a:endParaRPr lang="de-DE" dirty="0"/>
          </a:p>
          <a:p>
            <a:r>
              <a:rPr lang="de-DE" dirty="0"/>
              <a:t>DISABILITY – Neurologischen Status erheben</a:t>
            </a:r>
          </a:p>
          <a:p>
            <a:endParaRPr lang="de-DE" dirty="0"/>
          </a:p>
          <a:p>
            <a:r>
              <a:rPr lang="de-DE" dirty="0"/>
              <a:t>EXPOSURE - entkleiden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B96272-7CA9-4604-BEBA-D31B05C08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3600" u="sng" dirty="0"/>
              <a:t>c ABCDE:</a:t>
            </a:r>
            <a:endParaRPr lang="de-DE" sz="3600" dirty="0"/>
          </a:p>
          <a:p>
            <a:r>
              <a:rPr lang="de-DE" sz="2000" dirty="0" err="1"/>
              <a:t>critical</a:t>
            </a:r>
            <a:r>
              <a:rPr lang="de-DE" sz="2000" dirty="0"/>
              <a:t> </a:t>
            </a:r>
            <a:r>
              <a:rPr lang="de-DE" sz="2000" dirty="0" err="1"/>
              <a:t>bleeding</a:t>
            </a:r>
            <a:r>
              <a:rPr lang="de-DE" sz="2000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423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9961B-7C63-476B-B6E2-DC40CC0C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BASICS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F644F9-026A-47FD-A7F8-E24D91B48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 – </a:t>
            </a:r>
            <a:r>
              <a:rPr lang="de-DE" dirty="0" err="1"/>
              <a:t>eruhigen</a:t>
            </a:r>
            <a:endParaRPr lang="de-DE" dirty="0"/>
          </a:p>
          <a:p>
            <a:endParaRPr lang="de-DE" dirty="0"/>
          </a:p>
          <a:p>
            <a:r>
              <a:rPr lang="de-DE" dirty="0"/>
              <a:t>A – </a:t>
            </a:r>
            <a:r>
              <a:rPr lang="de-DE" dirty="0" err="1"/>
              <a:t>tmung</a:t>
            </a:r>
            <a:r>
              <a:rPr lang="de-DE" dirty="0"/>
              <a:t> optimieren</a:t>
            </a:r>
          </a:p>
          <a:p>
            <a:endParaRPr lang="de-DE" dirty="0"/>
          </a:p>
          <a:p>
            <a:r>
              <a:rPr lang="de-DE" dirty="0"/>
              <a:t>S – </a:t>
            </a:r>
            <a:r>
              <a:rPr lang="de-DE" dirty="0" err="1"/>
              <a:t>tabiler</a:t>
            </a:r>
            <a:r>
              <a:rPr lang="de-DE" dirty="0"/>
              <a:t> Blutdruck</a:t>
            </a:r>
          </a:p>
          <a:p>
            <a:endParaRPr lang="de-DE" dirty="0"/>
          </a:p>
          <a:p>
            <a:r>
              <a:rPr lang="de-DE" dirty="0"/>
              <a:t>I – </a:t>
            </a:r>
            <a:r>
              <a:rPr lang="de-DE" dirty="0" err="1"/>
              <a:t>mmobilisation</a:t>
            </a:r>
            <a:r>
              <a:rPr lang="de-DE" dirty="0"/>
              <a:t>, Lagerung optimieren</a:t>
            </a:r>
          </a:p>
          <a:p>
            <a:endParaRPr lang="de-DE" dirty="0"/>
          </a:p>
          <a:p>
            <a:r>
              <a:rPr lang="de-DE" dirty="0"/>
              <a:t>C – heck </a:t>
            </a:r>
            <a:r>
              <a:rPr lang="de-DE" dirty="0" err="1"/>
              <a:t>up</a:t>
            </a:r>
            <a:r>
              <a:rPr lang="de-DE" dirty="0"/>
              <a:t>, Basismonitoring</a:t>
            </a:r>
          </a:p>
          <a:p>
            <a:endParaRPr lang="de-DE" dirty="0"/>
          </a:p>
          <a:p>
            <a:r>
              <a:rPr lang="de-DE" dirty="0"/>
              <a:t>S – </a:t>
            </a:r>
            <a:r>
              <a:rPr lang="de-DE" dirty="0" err="1"/>
              <a:t>chutz</a:t>
            </a:r>
            <a:r>
              <a:rPr lang="de-DE" dirty="0"/>
              <a:t> vor äußeren Einflüssen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B96285-8894-404F-B516-66947FCBE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97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801FF-9A35-44BE-A6C8-EC89D9AD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SAMPLERS</a:t>
            </a:r>
          </a:p>
        </p:txBody>
      </p:sp>
      <p:graphicFrame>
        <p:nvGraphicFramePr>
          <p:cNvPr id="6" name="Inhaltsplatzhalter 2">
            <a:extLst>
              <a:ext uri="{FF2B5EF4-FFF2-40B4-BE49-F238E27FC236}">
                <a16:creationId xmlns:a16="http://schemas.microsoft.com/office/drawing/2014/main" id="{2883ED01-78E2-4389-A669-1B5D1B5516F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36080" y="804672"/>
          <a:ext cx="4815840" cy="524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93CA2A-D660-437D-A339-657A02958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563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40719-EE0C-4FCF-8FD8-49B87E12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WASB / FAST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35A6CD-7181-4317-9809-2DE384C2F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Wach</a:t>
            </a:r>
          </a:p>
          <a:p>
            <a:r>
              <a:rPr lang="de-DE" dirty="0"/>
              <a:t>Ansprache</a:t>
            </a:r>
          </a:p>
          <a:p>
            <a:r>
              <a:rPr lang="de-DE" dirty="0"/>
              <a:t>Schmerzreize</a:t>
            </a:r>
          </a:p>
          <a:p>
            <a:r>
              <a:rPr lang="de-DE" dirty="0"/>
              <a:t>Bewusstlos</a:t>
            </a:r>
          </a:p>
          <a:p>
            <a:pPr marL="0" indent="0">
              <a:buNone/>
            </a:pPr>
            <a:r>
              <a:rPr lang="de-DE" dirty="0"/>
              <a:t>Gleich wie AVPU englisch.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Face (fasziale Parese)</a:t>
            </a:r>
          </a:p>
          <a:p>
            <a:pPr>
              <a:buFontTx/>
              <a:buChar char="-"/>
            </a:pPr>
            <a:r>
              <a:rPr lang="de-DE" dirty="0"/>
              <a:t>Arms (Armhalteversuch)</a:t>
            </a:r>
          </a:p>
          <a:p>
            <a:pPr>
              <a:buFontTx/>
              <a:buChar char="-"/>
            </a:pPr>
            <a:r>
              <a:rPr lang="de-DE" dirty="0"/>
              <a:t>Speech (Sprache testen)</a:t>
            </a:r>
          </a:p>
          <a:p>
            <a:pPr>
              <a:buFontTx/>
              <a:buChar char="-"/>
            </a:pPr>
            <a:r>
              <a:rPr lang="de-DE" dirty="0"/>
              <a:t>Time (time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brain</a:t>
            </a:r>
            <a:r>
              <a:rPr lang="de-DE" dirty="0"/>
              <a:t>)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698324-05D6-4279-9DE1-EF5F55ACC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Grafik 5" descr="Ein Bild, das Schildkröte enthält.&#10;&#10;Automatisch generierte Beschreibung">
            <a:extLst>
              <a:ext uri="{FF2B5EF4-FFF2-40B4-BE49-F238E27FC236}">
                <a16:creationId xmlns:a16="http://schemas.microsoft.com/office/drawing/2014/main" id="{320B3591-BEF1-4B88-90E1-F13CEAA70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90"/>
            <a:ext cx="6086207" cy="253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7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3A0FB7-8C57-43C9-A76A-251566353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65" y="804672"/>
            <a:ext cx="4486656" cy="1141497"/>
          </a:xfrm>
        </p:spPr>
        <p:txBody>
          <a:bodyPr/>
          <a:lstStyle/>
          <a:p>
            <a:r>
              <a:rPr lang="de-DE" sz="2800" dirty="0"/>
              <a:t>PECH</a:t>
            </a:r>
            <a:r>
              <a:rPr lang="de-DE" dirty="0"/>
              <a:t> </a:t>
            </a:r>
            <a:r>
              <a:rPr lang="de-DE" sz="2800" dirty="0"/>
              <a:t>/ DMS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794122-3546-4F1A-A51A-3105F15E0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/>
              <a:t>Pause</a:t>
            </a:r>
          </a:p>
          <a:p>
            <a:r>
              <a:rPr lang="de-DE" sz="2000" dirty="0"/>
              <a:t>Eis (Kühlung bedingt)</a:t>
            </a:r>
          </a:p>
          <a:p>
            <a:r>
              <a:rPr lang="de-DE" sz="2000" dirty="0"/>
              <a:t>Kompressionsverband (Stabilität/Anschwellen verringern)</a:t>
            </a:r>
          </a:p>
          <a:p>
            <a:r>
              <a:rPr lang="de-DE" sz="2000" dirty="0"/>
              <a:t>Hochlagerung</a:t>
            </a:r>
          </a:p>
          <a:p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Durchblutung</a:t>
            </a:r>
          </a:p>
          <a:p>
            <a:r>
              <a:rPr lang="de-DE" sz="2000" dirty="0"/>
              <a:t>Motorik</a:t>
            </a:r>
          </a:p>
          <a:p>
            <a:r>
              <a:rPr lang="de-DE" sz="2000" dirty="0"/>
              <a:t>Sensibilität </a:t>
            </a:r>
          </a:p>
          <a:p>
            <a:endParaRPr lang="de-DE" sz="2000" dirty="0"/>
          </a:p>
          <a:p>
            <a:pPr marL="0" indent="0">
              <a:buNone/>
            </a:pPr>
            <a:r>
              <a:rPr lang="de-DE" sz="2000" dirty="0"/>
              <a:t>Nach jeder Manipulation erneut testen, ggf. Sichtprobe an gesunder Extremität.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0ADBA3-7499-4DE6-9FE2-49469E1E1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Grafik 5" descr="Ein Bild, das Person enthält.&#10;&#10;Automatisch generierte Beschreibung">
            <a:extLst>
              <a:ext uri="{FF2B5EF4-FFF2-40B4-BE49-F238E27FC236}">
                <a16:creationId xmlns:a16="http://schemas.microsoft.com/office/drawing/2014/main" id="{BD6E389F-CA1F-49B2-9CEA-0C789DAF5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45843"/>
            <a:ext cx="60960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922322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TotalTime>0</TotalTime>
  <Words>390</Words>
  <Application>Microsoft Office PowerPoint</Application>
  <PresentationFormat>Breitbild</PresentationFormat>
  <Paragraphs>126</Paragraphs>
  <Slides>18</Slides>
  <Notes>0</Notes>
  <HiddenSlides>0</HiddenSlides>
  <MMClips>2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Paket</vt:lpstr>
      <vt:lpstr>RHS Theorie EH/SAN</vt:lpstr>
      <vt:lpstr>Inhalt:</vt:lpstr>
      <vt:lpstr>Die für uns wichitgen</vt:lpstr>
      <vt:lpstr>SSSS</vt:lpstr>
      <vt:lpstr>ABCDE</vt:lpstr>
      <vt:lpstr>BASICS</vt:lpstr>
      <vt:lpstr>SAMPLERS</vt:lpstr>
      <vt:lpstr>WASB / FAST</vt:lpstr>
      <vt:lpstr>PECH / DMS</vt:lpstr>
      <vt:lpstr>PowerPoint-Präsentation</vt:lpstr>
      <vt:lpstr>Bodycheck/körperliche Untersuchung</vt:lpstr>
      <vt:lpstr>PowerPoint-Präsentation</vt:lpstr>
      <vt:lpstr>QUIZ</vt:lpstr>
      <vt:lpstr>Extremitäten Verletzungen</vt:lpstr>
      <vt:lpstr>Fallbeispiel 1</vt:lpstr>
      <vt:lpstr>Fraktur oder Nicht ?</vt:lpstr>
      <vt:lpstr>Fallbeispiel 2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RHS Theorie EH/SAN</dc:title>
  <dc:creator>Tobias Gorhan</dc:creator>
  <cp:lastModifiedBy>Tobias Gorhan</cp:lastModifiedBy>
  <cp:revision>24</cp:revision>
  <dcterms:created xsi:type="dcterms:W3CDTF">2022-02-25T11:54:08Z</dcterms:created>
  <dcterms:modified xsi:type="dcterms:W3CDTF">2022-03-01T17:59:22Z</dcterms:modified>
</cp:coreProperties>
</file>